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75" r:id="rId5"/>
    <p:sldMasterId id="2147483660" r:id="rId6"/>
    <p:sldMasterId id="2147483648" r:id="rId7"/>
  </p:sldMasterIdLst>
  <p:notesMasterIdLst>
    <p:notesMasterId r:id="rId40"/>
  </p:notesMasterIdLst>
  <p:sldIdLst>
    <p:sldId id="256" r:id="rId8"/>
    <p:sldId id="258" r:id="rId9"/>
    <p:sldId id="260" r:id="rId10"/>
    <p:sldId id="259" r:id="rId11"/>
    <p:sldId id="261" r:id="rId12"/>
    <p:sldId id="262" r:id="rId13"/>
    <p:sldId id="277" r:id="rId14"/>
    <p:sldId id="278" r:id="rId15"/>
    <p:sldId id="279" r:id="rId16"/>
    <p:sldId id="280" r:id="rId17"/>
    <p:sldId id="284" r:id="rId18"/>
    <p:sldId id="285" r:id="rId19"/>
    <p:sldId id="286" r:id="rId20"/>
    <p:sldId id="283" r:id="rId21"/>
    <p:sldId id="287" r:id="rId22"/>
    <p:sldId id="281" r:id="rId23"/>
    <p:sldId id="282" r:id="rId24"/>
    <p:sldId id="272" r:id="rId25"/>
    <p:sldId id="273" r:id="rId26"/>
    <p:sldId id="274" r:id="rId27"/>
    <p:sldId id="275" r:id="rId28"/>
    <p:sldId id="276" r:id="rId29"/>
    <p:sldId id="263" r:id="rId30"/>
    <p:sldId id="288" r:id="rId31"/>
    <p:sldId id="264" r:id="rId32"/>
    <p:sldId id="265" r:id="rId33"/>
    <p:sldId id="266" r:id="rId34"/>
    <p:sldId id="267" r:id="rId35"/>
    <p:sldId id="268" r:id="rId36"/>
    <p:sldId id="269" r:id="rId37"/>
    <p:sldId id="270" r:id="rId38"/>
    <p:sldId id="271"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8BEF7-7785-4F4F-8CA3-28B0E93F23C2}" v="46" dt="2021-10-07T09:27:03.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1FE8BEF7-7785-4F4F-8CA3-28B0E93F23C2}"/>
    <pc:docChg chg="undo custSel addSld delSld modSld sldOrd addMainMaster delMainMaster modMainMaster">
      <pc:chgData name="Pascalle Cup" userId="abbe84a0-611b-406e-b251-e8b4b71c069a" providerId="ADAL" clId="{1FE8BEF7-7785-4F4F-8CA3-28B0E93F23C2}" dt="2021-10-07T09:27:19.317" v="1477" actId="1076"/>
      <pc:docMkLst>
        <pc:docMk/>
      </pc:docMkLst>
      <pc:sldChg chg="modSp mod">
        <pc:chgData name="Pascalle Cup" userId="abbe84a0-611b-406e-b251-e8b4b71c069a" providerId="ADAL" clId="{1FE8BEF7-7785-4F4F-8CA3-28B0E93F23C2}" dt="2021-10-07T07:59:43.144" v="1443" actId="20577"/>
        <pc:sldMkLst>
          <pc:docMk/>
          <pc:sldMk cId="2525646781" sldId="259"/>
        </pc:sldMkLst>
        <pc:spChg chg="mod">
          <ac:chgData name="Pascalle Cup" userId="abbe84a0-611b-406e-b251-e8b4b71c069a" providerId="ADAL" clId="{1FE8BEF7-7785-4F4F-8CA3-28B0E93F23C2}" dt="2021-10-07T07:59:43.144" v="1443" actId="20577"/>
          <ac:spMkLst>
            <pc:docMk/>
            <pc:sldMk cId="2525646781" sldId="259"/>
            <ac:spMk id="5" creationId="{05A169BC-AA7A-4072-AD4E-222309023084}"/>
          </ac:spMkLst>
        </pc:spChg>
      </pc:sldChg>
      <pc:sldChg chg="modSp mod">
        <pc:chgData name="Pascalle Cup" userId="abbe84a0-611b-406e-b251-e8b4b71c069a" providerId="ADAL" clId="{1FE8BEF7-7785-4F4F-8CA3-28B0E93F23C2}" dt="2021-10-06T20:19:37.105" v="262" actId="207"/>
        <pc:sldMkLst>
          <pc:docMk/>
          <pc:sldMk cId="2580991970" sldId="261"/>
        </pc:sldMkLst>
        <pc:spChg chg="mod">
          <ac:chgData name="Pascalle Cup" userId="abbe84a0-611b-406e-b251-e8b4b71c069a" providerId="ADAL" clId="{1FE8BEF7-7785-4F4F-8CA3-28B0E93F23C2}" dt="2021-10-06T20:19:37.105" v="262" actId="207"/>
          <ac:spMkLst>
            <pc:docMk/>
            <pc:sldMk cId="2580991970" sldId="261"/>
            <ac:spMk id="2" creationId="{01909D94-4ECB-411D-A4F9-6FA9EF1F2EBA}"/>
          </ac:spMkLst>
        </pc:spChg>
      </pc:sldChg>
      <pc:sldChg chg="modSp new mod">
        <pc:chgData name="Pascalle Cup" userId="abbe84a0-611b-406e-b251-e8b4b71c069a" providerId="ADAL" clId="{1FE8BEF7-7785-4F4F-8CA3-28B0E93F23C2}" dt="2021-10-06T20:19:40.721" v="263" actId="207"/>
        <pc:sldMkLst>
          <pc:docMk/>
          <pc:sldMk cId="1724060740" sldId="262"/>
        </pc:sldMkLst>
        <pc:spChg chg="mod">
          <ac:chgData name="Pascalle Cup" userId="abbe84a0-611b-406e-b251-e8b4b71c069a" providerId="ADAL" clId="{1FE8BEF7-7785-4F4F-8CA3-28B0E93F23C2}" dt="2021-10-06T20:19:40.721" v="263" actId="207"/>
          <ac:spMkLst>
            <pc:docMk/>
            <pc:sldMk cId="1724060740" sldId="262"/>
            <ac:spMk id="2" creationId="{B835FB6B-8D0F-48B0-83E0-41D4686D5E7B}"/>
          </ac:spMkLst>
        </pc:spChg>
      </pc:sldChg>
      <pc:sldChg chg="modSp new mod">
        <pc:chgData name="Pascalle Cup" userId="abbe84a0-611b-406e-b251-e8b4b71c069a" providerId="ADAL" clId="{1FE8BEF7-7785-4F4F-8CA3-28B0E93F23C2}" dt="2021-10-06T20:10:36.851" v="33" actId="20577"/>
        <pc:sldMkLst>
          <pc:docMk/>
          <pc:sldMk cId="1032312939" sldId="263"/>
        </pc:sldMkLst>
        <pc:spChg chg="mod">
          <ac:chgData name="Pascalle Cup" userId="abbe84a0-611b-406e-b251-e8b4b71c069a" providerId="ADAL" clId="{1FE8BEF7-7785-4F4F-8CA3-28B0E93F23C2}" dt="2021-10-06T20:10:36.851" v="33" actId="20577"/>
          <ac:spMkLst>
            <pc:docMk/>
            <pc:sldMk cId="1032312939" sldId="263"/>
            <ac:spMk id="2" creationId="{6BB75404-CF03-47E5-AF79-7279531F8E4D}"/>
          </ac:spMkLst>
        </pc:spChg>
      </pc:sldChg>
      <pc:sldChg chg="modSp new mod">
        <pc:chgData name="Pascalle Cup" userId="abbe84a0-611b-406e-b251-e8b4b71c069a" providerId="ADAL" clId="{1FE8BEF7-7785-4F4F-8CA3-28B0E93F23C2}" dt="2021-10-06T20:10:47.990" v="43" actId="20577"/>
        <pc:sldMkLst>
          <pc:docMk/>
          <pc:sldMk cId="371655693" sldId="264"/>
        </pc:sldMkLst>
        <pc:spChg chg="mod">
          <ac:chgData name="Pascalle Cup" userId="abbe84a0-611b-406e-b251-e8b4b71c069a" providerId="ADAL" clId="{1FE8BEF7-7785-4F4F-8CA3-28B0E93F23C2}" dt="2021-10-06T20:10:47.990" v="43" actId="20577"/>
          <ac:spMkLst>
            <pc:docMk/>
            <pc:sldMk cId="371655693" sldId="264"/>
            <ac:spMk id="2" creationId="{0E14692A-7F60-4920-ADEE-C07CC11BF74E}"/>
          </ac:spMkLst>
        </pc:spChg>
      </pc:sldChg>
      <pc:sldChg chg="modSp new mod">
        <pc:chgData name="Pascalle Cup" userId="abbe84a0-611b-406e-b251-e8b4b71c069a" providerId="ADAL" clId="{1FE8BEF7-7785-4F4F-8CA3-28B0E93F23C2}" dt="2021-10-06T20:11:01.296" v="71" actId="20577"/>
        <pc:sldMkLst>
          <pc:docMk/>
          <pc:sldMk cId="1252363792" sldId="265"/>
        </pc:sldMkLst>
        <pc:spChg chg="mod">
          <ac:chgData name="Pascalle Cup" userId="abbe84a0-611b-406e-b251-e8b4b71c069a" providerId="ADAL" clId="{1FE8BEF7-7785-4F4F-8CA3-28B0E93F23C2}" dt="2021-10-06T20:11:01.296" v="71" actId="20577"/>
          <ac:spMkLst>
            <pc:docMk/>
            <pc:sldMk cId="1252363792" sldId="265"/>
            <ac:spMk id="2" creationId="{149CA779-7799-48FC-8408-AE2F6A88523C}"/>
          </ac:spMkLst>
        </pc:spChg>
      </pc:sldChg>
      <pc:sldChg chg="add">
        <pc:chgData name="Pascalle Cup" userId="abbe84a0-611b-406e-b251-e8b4b71c069a" providerId="ADAL" clId="{1FE8BEF7-7785-4F4F-8CA3-28B0E93F23C2}" dt="2021-10-06T20:11:15.554" v="73"/>
        <pc:sldMkLst>
          <pc:docMk/>
          <pc:sldMk cId="69616382" sldId="266"/>
        </pc:sldMkLst>
      </pc:sldChg>
      <pc:sldChg chg="add">
        <pc:chgData name="Pascalle Cup" userId="abbe84a0-611b-406e-b251-e8b4b71c069a" providerId="ADAL" clId="{1FE8BEF7-7785-4F4F-8CA3-28B0E93F23C2}" dt="2021-10-06T20:11:17.209" v="75"/>
        <pc:sldMkLst>
          <pc:docMk/>
          <pc:sldMk cId="699554881" sldId="267"/>
        </pc:sldMkLst>
      </pc:sldChg>
      <pc:sldChg chg="add">
        <pc:chgData name="Pascalle Cup" userId="abbe84a0-611b-406e-b251-e8b4b71c069a" providerId="ADAL" clId="{1FE8BEF7-7785-4F4F-8CA3-28B0E93F23C2}" dt="2021-10-06T20:11:18.626" v="77"/>
        <pc:sldMkLst>
          <pc:docMk/>
          <pc:sldMk cId="60759705" sldId="268"/>
        </pc:sldMkLst>
      </pc:sldChg>
      <pc:sldChg chg="add">
        <pc:chgData name="Pascalle Cup" userId="abbe84a0-611b-406e-b251-e8b4b71c069a" providerId="ADAL" clId="{1FE8BEF7-7785-4F4F-8CA3-28B0E93F23C2}" dt="2021-10-06T20:11:19.989" v="79"/>
        <pc:sldMkLst>
          <pc:docMk/>
          <pc:sldMk cId="1732002644" sldId="269"/>
        </pc:sldMkLst>
      </pc:sldChg>
      <pc:sldChg chg="add">
        <pc:chgData name="Pascalle Cup" userId="abbe84a0-611b-406e-b251-e8b4b71c069a" providerId="ADAL" clId="{1FE8BEF7-7785-4F4F-8CA3-28B0E93F23C2}" dt="2021-10-06T20:11:21.526" v="81"/>
        <pc:sldMkLst>
          <pc:docMk/>
          <pc:sldMk cId="3206889185" sldId="270"/>
        </pc:sldMkLst>
      </pc:sldChg>
      <pc:sldChg chg="add">
        <pc:chgData name="Pascalle Cup" userId="abbe84a0-611b-406e-b251-e8b4b71c069a" providerId="ADAL" clId="{1FE8BEF7-7785-4F4F-8CA3-28B0E93F23C2}" dt="2021-10-06T20:11:22.796" v="83"/>
        <pc:sldMkLst>
          <pc:docMk/>
          <pc:sldMk cId="1159210852" sldId="271"/>
        </pc:sldMkLst>
      </pc:sldChg>
      <pc:sldChg chg="modSp add del mod">
        <pc:chgData name="Pascalle Cup" userId="abbe84a0-611b-406e-b251-e8b4b71c069a" providerId="ADAL" clId="{1FE8BEF7-7785-4F4F-8CA3-28B0E93F23C2}" dt="2021-10-06T20:57:33.609" v="1402" actId="313"/>
        <pc:sldMkLst>
          <pc:docMk/>
          <pc:sldMk cId="1952890049" sldId="272"/>
        </pc:sldMkLst>
        <pc:spChg chg="mod">
          <ac:chgData name="Pascalle Cup" userId="abbe84a0-611b-406e-b251-e8b4b71c069a" providerId="ADAL" clId="{1FE8BEF7-7785-4F4F-8CA3-28B0E93F23C2}" dt="2021-10-06T20:44:23.817" v="588" actId="2711"/>
          <ac:spMkLst>
            <pc:docMk/>
            <pc:sldMk cId="1952890049" sldId="272"/>
            <ac:spMk id="6" creationId="{0359C8A2-B6F4-4FC0-9A0E-63284301CE21}"/>
          </ac:spMkLst>
        </pc:spChg>
        <pc:spChg chg="mod">
          <ac:chgData name="Pascalle Cup" userId="abbe84a0-611b-406e-b251-e8b4b71c069a" providerId="ADAL" clId="{1FE8BEF7-7785-4F4F-8CA3-28B0E93F23C2}" dt="2021-10-06T20:46:08.553" v="602" actId="1076"/>
          <ac:spMkLst>
            <pc:docMk/>
            <pc:sldMk cId="1952890049" sldId="272"/>
            <ac:spMk id="8" creationId="{9CE6CCEF-EFA8-4E06-B9A3-9871C199CDAD}"/>
          </ac:spMkLst>
        </pc:spChg>
        <pc:spChg chg="mod">
          <ac:chgData name="Pascalle Cup" userId="abbe84a0-611b-406e-b251-e8b4b71c069a" providerId="ADAL" clId="{1FE8BEF7-7785-4F4F-8CA3-28B0E93F23C2}" dt="2021-10-06T20:57:33.609" v="1402" actId="313"/>
          <ac:spMkLst>
            <pc:docMk/>
            <pc:sldMk cId="1952890049" sldId="272"/>
            <ac:spMk id="10" creationId="{CA8AEC6D-2663-4948-9069-2BA1E1256F40}"/>
          </ac:spMkLst>
        </pc:spChg>
      </pc:sldChg>
      <pc:sldChg chg="modSp add mod">
        <pc:chgData name="Pascalle Cup" userId="abbe84a0-611b-406e-b251-e8b4b71c069a" providerId="ADAL" clId="{1FE8BEF7-7785-4F4F-8CA3-28B0E93F23C2}" dt="2021-10-06T20:46:20.263" v="606" actId="207"/>
        <pc:sldMkLst>
          <pc:docMk/>
          <pc:sldMk cId="1124879188" sldId="273"/>
        </pc:sldMkLst>
        <pc:spChg chg="mod">
          <ac:chgData name="Pascalle Cup" userId="abbe84a0-611b-406e-b251-e8b4b71c069a" providerId="ADAL" clId="{1FE8BEF7-7785-4F4F-8CA3-28B0E93F23C2}" dt="2021-10-06T20:46:20.263" v="606" actId="207"/>
          <ac:spMkLst>
            <pc:docMk/>
            <pc:sldMk cId="1124879188" sldId="273"/>
            <ac:spMk id="2" creationId="{EFE4EDBC-C85A-4A4C-AA6B-458E1A978E36}"/>
          </ac:spMkLst>
        </pc:spChg>
      </pc:sldChg>
      <pc:sldChg chg="addSp modSp add mod modAnim">
        <pc:chgData name="Pascalle Cup" userId="abbe84a0-611b-406e-b251-e8b4b71c069a" providerId="ADAL" clId="{1FE8BEF7-7785-4F4F-8CA3-28B0E93F23C2}" dt="2021-10-06T20:58:01.828" v="1408" actId="14100"/>
        <pc:sldMkLst>
          <pc:docMk/>
          <pc:sldMk cId="4097338888" sldId="274"/>
        </pc:sldMkLst>
        <pc:spChg chg="mod">
          <ac:chgData name="Pascalle Cup" userId="abbe84a0-611b-406e-b251-e8b4b71c069a" providerId="ADAL" clId="{1FE8BEF7-7785-4F4F-8CA3-28B0E93F23C2}" dt="2021-10-06T20:44:51.498" v="593" actId="207"/>
          <ac:spMkLst>
            <pc:docMk/>
            <pc:sldMk cId="4097338888" sldId="274"/>
            <ac:spMk id="3" creationId="{3FC01D19-873A-4818-94D4-5827B19C816B}"/>
          </ac:spMkLst>
        </pc:spChg>
        <pc:spChg chg="mod">
          <ac:chgData name="Pascalle Cup" userId="abbe84a0-611b-406e-b251-e8b4b71c069a" providerId="ADAL" clId="{1FE8BEF7-7785-4F4F-8CA3-28B0E93F23C2}" dt="2021-10-06T20:58:01.828" v="1408" actId="14100"/>
          <ac:spMkLst>
            <pc:docMk/>
            <pc:sldMk cId="4097338888" sldId="274"/>
            <ac:spMk id="4" creationId="{E48D714C-3CBA-44A7-A6BA-6BF2E5649FEC}"/>
          </ac:spMkLst>
        </pc:spChg>
        <pc:spChg chg="mod">
          <ac:chgData name="Pascalle Cup" userId="abbe84a0-611b-406e-b251-e8b4b71c069a" providerId="ADAL" clId="{1FE8BEF7-7785-4F4F-8CA3-28B0E93F23C2}" dt="2021-10-06T20:44:55.065" v="594" actId="207"/>
          <ac:spMkLst>
            <pc:docMk/>
            <pc:sldMk cId="4097338888" sldId="274"/>
            <ac:spMk id="5" creationId="{3884B79A-6204-4ECC-BA85-519C046AF87E}"/>
          </ac:spMkLst>
        </pc:spChg>
        <pc:picChg chg="add mod">
          <ac:chgData name="Pascalle Cup" userId="abbe84a0-611b-406e-b251-e8b4b71c069a" providerId="ADAL" clId="{1FE8BEF7-7785-4F4F-8CA3-28B0E93F23C2}" dt="2021-10-06T20:45:42.606" v="599" actId="14100"/>
          <ac:picMkLst>
            <pc:docMk/>
            <pc:sldMk cId="4097338888" sldId="274"/>
            <ac:picMk id="2" creationId="{93D1CCCE-E828-4430-B72D-D1B8C90F0C3B}"/>
          </ac:picMkLst>
        </pc:picChg>
      </pc:sldChg>
      <pc:sldChg chg="modSp add mod">
        <pc:chgData name="Pascalle Cup" userId="abbe84a0-611b-406e-b251-e8b4b71c069a" providerId="ADAL" clId="{1FE8BEF7-7785-4F4F-8CA3-28B0E93F23C2}" dt="2021-10-06T20:46:27.615" v="607" actId="207"/>
        <pc:sldMkLst>
          <pc:docMk/>
          <pc:sldMk cId="1278114510" sldId="275"/>
        </pc:sldMkLst>
        <pc:spChg chg="mod">
          <ac:chgData name="Pascalle Cup" userId="abbe84a0-611b-406e-b251-e8b4b71c069a" providerId="ADAL" clId="{1FE8BEF7-7785-4F4F-8CA3-28B0E93F23C2}" dt="2021-10-06T20:46:27.615" v="607" actId="207"/>
          <ac:spMkLst>
            <pc:docMk/>
            <pc:sldMk cId="1278114510" sldId="275"/>
            <ac:spMk id="2" creationId="{C6EED4DB-CDAC-4EA8-B728-E92826EDFCCE}"/>
          </ac:spMkLst>
        </pc:spChg>
      </pc:sldChg>
      <pc:sldChg chg="addSp modSp add mod">
        <pc:chgData name="Pascalle Cup" userId="abbe84a0-611b-406e-b251-e8b4b71c069a" providerId="ADAL" clId="{1FE8BEF7-7785-4F4F-8CA3-28B0E93F23C2}" dt="2021-10-06T20:52:53.391" v="1345" actId="207"/>
        <pc:sldMkLst>
          <pc:docMk/>
          <pc:sldMk cId="3427662748" sldId="276"/>
        </pc:sldMkLst>
        <pc:spChg chg="mod">
          <ac:chgData name="Pascalle Cup" userId="abbe84a0-611b-406e-b251-e8b4b71c069a" providerId="ADAL" clId="{1FE8BEF7-7785-4F4F-8CA3-28B0E93F23C2}" dt="2021-10-06T20:52:53.391" v="1345" actId="207"/>
          <ac:spMkLst>
            <pc:docMk/>
            <pc:sldMk cId="3427662748" sldId="276"/>
            <ac:spMk id="2" creationId="{A7E374E6-F01B-4387-ABBD-5B8F4A01EA04}"/>
          </ac:spMkLst>
        </pc:spChg>
        <pc:picChg chg="add mod">
          <ac:chgData name="Pascalle Cup" userId="abbe84a0-611b-406e-b251-e8b4b71c069a" providerId="ADAL" clId="{1FE8BEF7-7785-4F4F-8CA3-28B0E93F23C2}" dt="2021-10-06T20:52:50.397" v="1344" actId="1076"/>
          <ac:picMkLst>
            <pc:docMk/>
            <pc:sldMk cId="3427662748" sldId="276"/>
            <ac:picMk id="3" creationId="{03F47C72-C479-47EA-ADC8-7EFDF70C99B1}"/>
          </ac:picMkLst>
        </pc:picChg>
      </pc:sldChg>
      <pc:sldChg chg="modSp add mod">
        <pc:chgData name="Pascalle Cup" userId="abbe84a0-611b-406e-b251-e8b4b71c069a" providerId="ADAL" clId="{1FE8BEF7-7785-4F4F-8CA3-28B0E93F23C2}" dt="2021-10-06T20:22:06.984" v="277" actId="20577"/>
        <pc:sldMkLst>
          <pc:docMk/>
          <pc:sldMk cId="1278714208" sldId="277"/>
        </pc:sldMkLst>
        <pc:spChg chg="mod">
          <ac:chgData name="Pascalle Cup" userId="abbe84a0-611b-406e-b251-e8b4b71c069a" providerId="ADAL" clId="{1FE8BEF7-7785-4F4F-8CA3-28B0E93F23C2}" dt="2021-10-06T20:19:23.295" v="260" actId="207"/>
          <ac:spMkLst>
            <pc:docMk/>
            <pc:sldMk cId="1278714208" sldId="277"/>
            <ac:spMk id="2" creationId="{4B04026E-2A64-4882-AB87-051364103D05}"/>
          </ac:spMkLst>
        </pc:spChg>
        <pc:spChg chg="mod">
          <ac:chgData name="Pascalle Cup" userId="abbe84a0-611b-406e-b251-e8b4b71c069a" providerId="ADAL" clId="{1FE8BEF7-7785-4F4F-8CA3-28B0E93F23C2}" dt="2021-10-06T20:22:06.984" v="277" actId="20577"/>
          <ac:spMkLst>
            <pc:docMk/>
            <pc:sldMk cId="1278714208" sldId="277"/>
            <ac:spMk id="3" creationId="{6A26D300-D412-4744-A5CA-09EDCBB57C21}"/>
          </ac:spMkLst>
        </pc:spChg>
      </pc:sldChg>
      <pc:sldChg chg="modSp add mod">
        <pc:chgData name="Pascalle Cup" userId="abbe84a0-611b-406e-b251-e8b4b71c069a" providerId="ADAL" clId="{1FE8BEF7-7785-4F4F-8CA3-28B0E93F23C2}" dt="2021-10-06T20:29:44.960" v="445" actId="207"/>
        <pc:sldMkLst>
          <pc:docMk/>
          <pc:sldMk cId="2299325643" sldId="278"/>
        </pc:sldMkLst>
        <pc:spChg chg="mod">
          <ac:chgData name="Pascalle Cup" userId="abbe84a0-611b-406e-b251-e8b4b71c069a" providerId="ADAL" clId="{1FE8BEF7-7785-4F4F-8CA3-28B0E93F23C2}" dt="2021-10-06T20:29:44.960" v="445" actId="207"/>
          <ac:spMkLst>
            <pc:docMk/>
            <pc:sldMk cId="2299325643" sldId="278"/>
            <ac:spMk id="2" creationId="{448C8979-AE20-465C-B546-D588583973E3}"/>
          </ac:spMkLst>
        </pc:spChg>
        <pc:spChg chg="mod">
          <ac:chgData name="Pascalle Cup" userId="abbe84a0-611b-406e-b251-e8b4b71c069a" providerId="ADAL" clId="{1FE8BEF7-7785-4F4F-8CA3-28B0E93F23C2}" dt="2021-10-06T20:15:31.120" v="111" actId="207"/>
          <ac:spMkLst>
            <pc:docMk/>
            <pc:sldMk cId="2299325643" sldId="278"/>
            <ac:spMk id="3" creationId="{BD859D1A-C054-4441-BA4F-8875C26E4F0E}"/>
          </ac:spMkLst>
        </pc:spChg>
        <pc:spChg chg="mod">
          <ac:chgData name="Pascalle Cup" userId="abbe84a0-611b-406e-b251-e8b4b71c069a" providerId="ADAL" clId="{1FE8BEF7-7785-4F4F-8CA3-28B0E93F23C2}" dt="2021-10-06T20:15:44.989" v="112" actId="20577"/>
          <ac:spMkLst>
            <pc:docMk/>
            <pc:sldMk cId="2299325643" sldId="278"/>
            <ac:spMk id="17" creationId="{2186E584-BDC0-4473-A521-A57C4115AD84}"/>
          </ac:spMkLst>
        </pc:spChg>
      </pc:sldChg>
      <pc:sldChg chg="delSp modSp add mod modAnim">
        <pc:chgData name="Pascalle Cup" userId="abbe84a0-611b-406e-b251-e8b4b71c069a" providerId="ADAL" clId="{1FE8BEF7-7785-4F4F-8CA3-28B0E93F23C2}" dt="2021-10-06T20:20:18.944" v="271" actId="478"/>
        <pc:sldMkLst>
          <pc:docMk/>
          <pc:sldMk cId="4245260752" sldId="279"/>
        </pc:sldMkLst>
        <pc:spChg chg="mod">
          <ac:chgData name="Pascalle Cup" userId="abbe84a0-611b-406e-b251-e8b4b71c069a" providerId="ADAL" clId="{1FE8BEF7-7785-4F4F-8CA3-28B0E93F23C2}" dt="2021-10-06T20:20:14.575" v="270" actId="1076"/>
          <ac:spMkLst>
            <pc:docMk/>
            <pc:sldMk cId="4245260752" sldId="279"/>
            <ac:spMk id="6" creationId="{DE90CA79-0161-41A2-A931-2ABE9EEA4FD2}"/>
          </ac:spMkLst>
        </pc:spChg>
        <pc:spChg chg="del">
          <ac:chgData name="Pascalle Cup" userId="abbe84a0-611b-406e-b251-e8b4b71c069a" providerId="ADAL" clId="{1FE8BEF7-7785-4F4F-8CA3-28B0E93F23C2}" dt="2021-10-06T20:15:59.741" v="114" actId="21"/>
          <ac:spMkLst>
            <pc:docMk/>
            <pc:sldMk cId="4245260752" sldId="279"/>
            <ac:spMk id="14" creationId="{C2142EB3-F81A-421E-BB50-046E50A33EE6}"/>
          </ac:spMkLst>
        </pc:spChg>
        <pc:cxnChg chg="del">
          <ac:chgData name="Pascalle Cup" userId="abbe84a0-611b-406e-b251-e8b4b71c069a" providerId="ADAL" clId="{1FE8BEF7-7785-4F4F-8CA3-28B0E93F23C2}" dt="2021-10-06T20:20:18.944" v="271" actId="478"/>
          <ac:cxnSpMkLst>
            <pc:docMk/>
            <pc:sldMk cId="4245260752" sldId="279"/>
            <ac:cxnSpMk id="16" creationId="{7B4AEF38-3AE5-4825-9602-AD01A27A804A}"/>
          </ac:cxnSpMkLst>
        </pc:cxnChg>
      </pc:sldChg>
      <pc:sldChg chg="addSp delSp modSp add mod ord setBg">
        <pc:chgData name="Pascalle Cup" userId="abbe84a0-611b-406e-b251-e8b4b71c069a" providerId="ADAL" clId="{1FE8BEF7-7785-4F4F-8CA3-28B0E93F23C2}" dt="2021-10-06T20:38:26.578" v="529" actId="14100"/>
        <pc:sldMkLst>
          <pc:docMk/>
          <pc:sldMk cId="1577243440" sldId="280"/>
        </pc:sldMkLst>
        <pc:spChg chg="mod">
          <ac:chgData name="Pascalle Cup" userId="abbe84a0-611b-406e-b251-e8b4b71c069a" providerId="ADAL" clId="{1FE8BEF7-7785-4F4F-8CA3-28B0E93F23C2}" dt="2021-10-06T20:26:42.202" v="290" actId="26606"/>
          <ac:spMkLst>
            <pc:docMk/>
            <pc:sldMk cId="1577243440" sldId="280"/>
            <ac:spMk id="2" creationId="{5C44D2CC-69C0-4064-BB34-C201144BE240}"/>
          </ac:spMkLst>
        </pc:spChg>
        <pc:spChg chg="mod">
          <ac:chgData name="Pascalle Cup" userId="abbe84a0-611b-406e-b251-e8b4b71c069a" providerId="ADAL" clId="{1FE8BEF7-7785-4F4F-8CA3-28B0E93F23C2}" dt="2021-10-06T20:38:26.578" v="529" actId="14100"/>
          <ac:spMkLst>
            <pc:docMk/>
            <pc:sldMk cId="1577243440" sldId="280"/>
            <ac:spMk id="4" creationId="{B665A1B3-5BA8-42F4-9A88-23CF241589D1}"/>
          </ac:spMkLst>
        </pc:spChg>
        <pc:spChg chg="add del">
          <ac:chgData name="Pascalle Cup" userId="abbe84a0-611b-406e-b251-e8b4b71c069a" providerId="ADAL" clId="{1FE8BEF7-7785-4F4F-8CA3-28B0E93F23C2}" dt="2021-10-06T20:26:42.202" v="290" actId="26606"/>
          <ac:spMkLst>
            <pc:docMk/>
            <pc:sldMk cId="1577243440" sldId="280"/>
            <ac:spMk id="6" creationId="{5E39A796-BE83-48B1-B33F-35C4A32AAB57}"/>
          </ac:spMkLst>
        </pc:spChg>
        <pc:spChg chg="add del">
          <ac:chgData name="Pascalle Cup" userId="abbe84a0-611b-406e-b251-e8b4b71c069a" providerId="ADAL" clId="{1FE8BEF7-7785-4F4F-8CA3-28B0E93F23C2}" dt="2021-10-06T20:26:42.202" v="290" actId="26606"/>
          <ac:spMkLst>
            <pc:docMk/>
            <pc:sldMk cId="1577243440" sldId="280"/>
            <ac:spMk id="7" creationId="{72F84B47-E267-4194-8194-831DB7B5547F}"/>
          </ac:spMkLst>
        </pc:spChg>
        <pc:spChg chg="add del">
          <ac:chgData name="Pascalle Cup" userId="abbe84a0-611b-406e-b251-e8b4b71c069a" providerId="ADAL" clId="{1FE8BEF7-7785-4F4F-8CA3-28B0E93F23C2}" dt="2021-10-06T20:25:43.737" v="288" actId="26606"/>
          <ac:spMkLst>
            <pc:docMk/>
            <pc:sldMk cId="1577243440" sldId="280"/>
            <ac:spMk id="9" creationId="{F13C74B1-5B17-4795-BED0-7140497B445A}"/>
          </ac:spMkLst>
        </pc:spChg>
        <pc:spChg chg="add del">
          <ac:chgData name="Pascalle Cup" userId="abbe84a0-611b-406e-b251-e8b4b71c069a" providerId="ADAL" clId="{1FE8BEF7-7785-4F4F-8CA3-28B0E93F23C2}" dt="2021-10-06T20:25:43.737" v="288" actId="26606"/>
          <ac:spMkLst>
            <pc:docMk/>
            <pc:sldMk cId="1577243440" sldId="280"/>
            <ac:spMk id="11" creationId="{D4974D33-8DC5-464E-8C6D-BE58F0669C17}"/>
          </ac:spMkLst>
        </pc:spChg>
        <pc:picChg chg="add del mod">
          <ac:chgData name="Pascalle Cup" userId="abbe84a0-611b-406e-b251-e8b4b71c069a" providerId="ADAL" clId="{1FE8BEF7-7785-4F4F-8CA3-28B0E93F23C2}" dt="2021-10-06T20:27:03.150" v="297" actId="478"/>
          <ac:picMkLst>
            <pc:docMk/>
            <pc:sldMk cId="1577243440" sldId="280"/>
            <ac:picMk id="3" creationId="{583179A1-3785-462D-8463-113704B31959}"/>
          </ac:picMkLst>
        </pc:picChg>
        <pc:picChg chg="add del">
          <ac:chgData name="Pascalle Cup" userId="abbe84a0-611b-406e-b251-e8b4b71c069a" providerId="ADAL" clId="{1FE8BEF7-7785-4F4F-8CA3-28B0E93F23C2}" dt="2021-10-06T20:27:34.123" v="299" actId="21"/>
          <ac:picMkLst>
            <pc:docMk/>
            <pc:sldMk cId="1577243440" sldId="280"/>
            <ac:picMk id="5" creationId="{522EEE38-0AB9-464A-8856-B6DB632EBB1F}"/>
          </ac:picMkLst>
        </pc:picChg>
      </pc:sldChg>
      <pc:sldChg chg="addSp modSp add mod modAnim">
        <pc:chgData name="Pascalle Cup" userId="abbe84a0-611b-406e-b251-e8b4b71c069a" providerId="ADAL" clId="{1FE8BEF7-7785-4F4F-8CA3-28B0E93F23C2}" dt="2021-10-06T20:19:04.822" v="223" actId="1076"/>
        <pc:sldMkLst>
          <pc:docMk/>
          <pc:sldMk cId="3880464653" sldId="281"/>
        </pc:sldMkLst>
        <pc:spChg chg="mod">
          <ac:chgData name="Pascalle Cup" userId="abbe84a0-611b-406e-b251-e8b4b71c069a" providerId="ADAL" clId="{1FE8BEF7-7785-4F4F-8CA3-28B0E93F23C2}" dt="2021-10-06T20:17:58.911" v="139" actId="1076"/>
          <ac:spMkLst>
            <pc:docMk/>
            <pc:sldMk cId="3880464653" sldId="281"/>
            <ac:spMk id="2" creationId="{4215B540-43BD-4E9D-B569-E1553E74FB8E}"/>
          </ac:spMkLst>
        </pc:spChg>
        <pc:spChg chg="mod">
          <ac:chgData name="Pascalle Cup" userId="abbe84a0-611b-406e-b251-e8b4b71c069a" providerId="ADAL" clId="{1FE8BEF7-7785-4F4F-8CA3-28B0E93F23C2}" dt="2021-10-06T20:18:01.631" v="140" actId="1076"/>
          <ac:spMkLst>
            <pc:docMk/>
            <pc:sldMk cId="3880464653" sldId="281"/>
            <ac:spMk id="3" creationId="{89EECFB2-5FC2-464C-8026-A71EB555DCBB}"/>
          </ac:spMkLst>
        </pc:spChg>
        <pc:spChg chg="add mod">
          <ac:chgData name="Pascalle Cup" userId="abbe84a0-611b-406e-b251-e8b4b71c069a" providerId="ADAL" clId="{1FE8BEF7-7785-4F4F-8CA3-28B0E93F23C2}" dt="2021-10-06T20:19:04.822" v="223" actId="1076"/>
          <ac:spMkLst>
            <pc:docMk/>
            <pc:sldMk cId="3880464653" sldId="281"/>
            <ac:spMk id="4" creationId="{7E40E9CD-AA68-4CB1-9CEB-AC27CB234C14}"/>
          </ac:spMkLst>
        </pc:spChg>
      </pc:sldChg>
      <pc:sldChg chg="addSp modSp add mod modAnim">
        <pc:chgData name="Pascalle Cup" userId="abbe84a0-611b-406e-b251-e8b4b71c069a" providerId="ADAL" clId="{1FE8BEF7-7785-4F4F-8CA3-28B0E93F23C2}" dt="2021-10-07T09:27:19.317" v="1477" actId="1076"/>
        <pc:sldMkLst>
          <pc:docMk/>
          <pc:sldMk cId="1921202780" sldId="282"/>
        </pc:sldMkLst>
        <pc:spChg chg="mod">
          <ac:chgData name="Pascalle Cup" userId="abbe84a0-611b-406e-b251-e8b4b71c069a" providerId="ADAL" clId="{1FE8BEF7-7785-4F4F-8CA3-28B0E93F23C2}" dt="2021-10-06T20:15:07.106" v="109" actId="27636"/>
          <ac:spMkLst>
            <pc:docMk/>
            <pc:sldMk cId="1921202780" sldId="282"/>
            <ac:spMk id="2" creationId="{4FB09761-557F-491E-9732-791EB3A35708}"/>
          </ac:spMkLst>
        </pc:spChg>
        <pc:spChg chg="mod">
          <ac:chgData name="Pascalle Cup" userId="abbe84a0-611b-406e-b251-e8b4b71c069a" providerId="ADAL" clId="{1FE8BEF7-7785-4F4F-8CA3-28B0E93F23C2}" dt="2021-10-06T20:44:11.870" v="585" actId="1076"/>
          <ac:spMkLst>
            <pc:docMk/>
            <pc:sldMk cId="1921202780" sldId="282"/>
            <ac:spMk id="3" creationId="{E2C18420-97C3-4A36-A8FB-391BEE6F563E}"/>
          </ac:spMkLst>
        </pc:spChg>
        <pc:spChg chg="add mod">
          <ac:chgData name="Pascalle Cup" userId="abbe84a0-611b-406e-b251-e8b4b71c069a" providerId="ADAL" clId="{1FE8BEF7-7785-4F4F-8CA3-28B0E93F23C2}" dt="2021-10-07T09:27:19.317" v="1477" actId="1076"/>
          <ac:spMkLst>
            <pc:docMk/>
            <pc:sldMk cId="1921202780" sldId="282"/>
            <ac:spMk id="4" creationId="{49B9DA73-D68F-4A23-8B43-2724BF781AB0}"/>
          </ac:spMkLst>
        </pc:spChg>
      </pc:sldChg>
      <pc:sldChg chg="addSp modSp new mod modAnim">
        <pc:chgData name="Pascalle Cup" userId="abbe84a0-611b-406e-b251-e8b4b71c069a" providerId="ADAL" clId="{1FE8BEF7-7785-4F4F-8CA3-28B0E93F23C2}" dt="2021-10-06T20:30:08.031" v="450" actId="1076"/>
        <pc:sldMkLst>
          <pc:docMk/>
          <pc:sldMk cId="1889444903" sldId="283"/>
        </pc:sldMkLst>
        <pc:spChg chg="mod">
          <ac:chgData name="Pascalle Cup" userId="abbe84a0-611b-406e-b251-e8b4b71c069a" providerId="ADAL" clId="{1FE8BEF7-7785-4F4F-8CA3-28B0E93F23C2}" dt="2021-10-06T20:16:34.010" v="127" actId="1076"/>
          <ac:spMkLst>
            <pc:docMk/>
            <pc:sldMk cId="1889444903" sldId="283"/>
            <ac:spMk id="2" creationId="{98374780-358B-47B7-A993-3DE0497D12B5}"/>
          </ac:spMkLst>
        </pc:spChg>
        <pc:spChg chg="add mod">
          <ac:chgData name="Pascalle Cup" userId="abbe84a0-611b-406e-b251-e8b4b71c069a" providerId="ADAL" clId="{1FE8BEF7-7785-4F4F-8CA3-28B0E93F23C2}" dt="2021-10-06T20:21:55.312" v="275" actId="1076"/>
          <ac:spMkLst>
            <pc:docMk/>
            <pc:sldMk cId="1889444903" sldId="283"/>
            <ac:spMk id="6" creationId="{44AB60B0-41B3-4A4D-A999-369A1FE49970}"/>
          </ac:spMkLst>
        </pc:spChg>
        <pc:spChg chg="add mod">
          <ac:chgData name="Pascalle Cup" userId="abbe84a0-611b-406e-b251-e8b4b71c069a" providerId="ADAL" clId="{1FE8BEF7-7785-4F4F-8CA3-28B0E93F23C2}" dt="2021-10-06T20:30:08.031" v="450" actId="1076"/>
          <ac:spMkLst>
            <pc:docMk/>
            <pc:sldMk cId="1889444903" sldId="283"/>
            <ac:spMk id="8" creationId="{F3BEFE93-4773-40F1-BEF0-483AF70BE3D4}"/>
          </ac:spMkLst>
        </pc:spChg>
        <pc:picChg chg="add mod">
          <ac:chgData name="Pascalle Cup" userId="abbe84a0-611b-406e-b251-e8b4b71c069a" providerId="ADAL" clId="{1FE8BEF7-7785-4F4F-8CA3-28B0E93F23C2}" dt="2021-10-06T20:21:59.367" v="276" actId="1076"/>
          <ac:picMkLst>
            <pc:docMk/>
            <pc:sldMk cId="1889444903" sldId="283"/>
            <ac:picMk id="7" creationId="{1678829C-FC8C-4175-8767-E277C794D449}"/>
          </ac:picMkLst>
        </pc:picChg>
      </pc:sldChg>
      <pc:sldChg chg="addSp modSp new mod">
        <pc:chgData name="Pascalle Cup" userId="abbe84a0-611b-406e-b251-e8b4b71c069a" providerId="ADAL" clId="{1FE8BEF7-7785-4F4F-8CA3-28B0E93F23C2}" dt="2021-10-06T20:28:12.998" v="335" actId="1076"/>
        <pc:sldMkLst>
          <pc:docMk/>
          <pc:sldMk cId="2717514105" sldId="284"/>
        </pc:sldMkLst>
        <pc:spChg chg="add mod">
          <ac:chgData name="Pascalle Cup" userId="abbe84a0-611b-406e-b251-e8b4b71c069a" providerId="ADAL" clId="{1FE8BEF7-7785-4F4F-8CA3-28B0E93F23C2}" dt="2021-10-06T20:24:35.569" v="284" actId="1076"/>
          <ac:spMkLst>
            <pc:docMk/>
            <pc:sldMk cId="2717514105" sldId="284"/>
            <ac:spMk id="4" creationId="{B4D521BC-DFDD-431A-9922-1E68FE661FEB}"/>
          </ac:spMkLst>
        </pc:spChg>
        <pc:spChg chg="add mod">
          <ac:chgData name="Pascalle Cup" userId="abbe84a0-611b-406e-b251-e8b4b71c069a" providerId="ADAL" clId="{1FE8BEF7-7785-4F4F-8CA3-28B0E93F23C2}" dt="2021-10-06T20:28:12.998" v="335" actId="1076"/>
          <ac:spMkLst>
            <pc:docMk/>
            <pc:sldMk cId="2717514105" sldId="284"/>
            <ac:spMk id="5" creationId="{5CE736D4-235E-471C-A0B6-60AE8F97159C}"/>
          </ac:spMkLst>
        </pc:spChg>
        <pc:picChg chg="add mod">
          <ac:chgData name="Pascalle Cup" userId="abbe84a0-611b-406e-b251-e8b4b71c069a" providerId="ADAL" clId="{1FE8BEF7-7785-4F4F-8CA3-28B0E93F23C2}" dt="2021-10-06T20:24:27.591" v="282" actId="1076"/>
          <ac:picMkLst>
            <pc:docMk/>
            <pc:sldMk cId="2717514105" sldId="284"/>
            <ac:picMk id="2" creationId="{31B3EAC2-255D-4260-8112-A3144F77CBD0}"/>
          </ac:picMkLst>
        </pc:picChg>
      </pc:sldChg>
      <pc:sldChg chg="addSp modSp new mod">
        <pc:chgData name="Pascalle Cup" userId="abbe84a0-611b-406e-b251-e8b4b71c069a" providerId="ADAL" clId="{1FE8BEF7-7785-4F4F-8CA3-28B0E93F23C2}" dt="2021-10-06T20:28:53.654" v="402" actId="1076"/>
        <pc:sldMkLst>
          <pc:docMk/>
          <pc:sldMk cId="3517459449" sldId="285"/>
        </pc:sldMkLst>
        <pc:spChg chg="add mod">
          <ac:chgData name="Pascalle Cup" userId="abbe84a0-611b-406e-b251-e8b4b71c069a" providerId="ADAL" clId="{1FE8BEF7-7785-4F4F-8CA3-28B0E93F23C2}" dt="2021-10-06T20:28:53.654" v="402" actId="1076"/>
          <ac:spMkLst>
            <pc:docMk/>
            <pc:sldMk cId="3517459449" sldId="285"/>
            <ac:spMk id="3" creationId="{874A2296-1804-4B95-90FC-FD32E7049738}"/>
          </ac:spMkLst>
        </pc:spChg>
        <pc:picChg chg="add mod">
          <ac:chgData name="Pascalle Cup" userId="abbe84a0-611b-406e-b251-e8b4b71c069a" providerId="ADAL" clId="{1FE8BEF7-7785-4F4F-8CA3-28B0E93F23C2}" dt="2021-10-06T20:28:15.792" v="336" actId="1076"/>
          <ac:picMkLst>
            <pc:docMk/>
            <pc:sldMk cId="3517459449" sldId="285"/>
            <ac:picMk id="2" creationId="{635B787B-380D-4B35-8D61-E5CA8FA9A8C0}"/>
          </ac:picMkLst>
        </pc:picChg>
      </pc:sldChg>
      <pc:sldChg chg="addSp delSp modSp new mod ord modAnim">
        <pc:chgData name="Pascalle Cup" userId="abbe84a0-611b-406e-b251-e8b4b71c069a" providerId="ADAL" clId="{1FE8BEF7-7785-4F4F-8CA3-28B0E93F23C2}" dt="2021-10-06T20:34:58.704" v="528"/>
        <pc:sldMkLst>
          <pc:docMk/>
          <pc:sldMk cId="1358601104" sldId="286"/>
        </pc:sldMkLst>
        <pc:spChg chg="mod">
          <ac:chgData name="Pascalle Cup" userId="abbe84a0-611b-406e-b251-e8b4b71c069a" providerId="ADAL" clId="{1FE8BEF7-7785-4F4F-8CA3-28B0E93F23C2}" dt="2021-10-06T20:33:30.091" v="516" actId="20577"/>
          <ac:spMkLst>
            <pc:docMk/>
            <pc:sldMk cId="1358601104" sldId="286"/>
            <ac:spMk id="2" creationId="{8A12A342-BF5B-4B42-A870-D50AB89A10EC}"/>
          </ac:spMkLst>
        </pc:spChg>
        <pc:spChg chg="add del">
          <ac:chgData name="Pascalle Cup" userId="abbe84a0-611b-406e-b251-e8b4b71c069a" providerId="ADAL" clId="{1FE8BEF7-7785-4F4F-8CA3-28B0E93F23C2}" dt="2021-10-06T20:33:05.822" v="494" actId="22"/>
          <ac:spMkLst>
            <pc:docMk/>
            <pc:sldMk cId="1358601104" sldId="286"/>
            <ac:spMk id="7" creationId="{8EB79AE2-E57A-41AC-8CE2-BE0AA338D3F6}"/>
          </ac:spMkLst>
        </pc:spChg>
        <pc:spChg chg="add mod">
          <ac:chgData name="Pascalle Cup" userId="abbe84a0-611b-406e-b251-e8b4b71c069a" providerId="ADAL" clId="{1FE8BEF7-7785-4F4F-8CA3-28B0E93F23C2}" dt="2021-10-06T20:33:26.878" v="514" actId="1076"/>
          <ac:spMkLst>
            <pc:docMk/>
            <pc:sldMk cId="1358601104" sldId="286"/>
            <ac:spMk id="9" creationId="{5EF37A3A-19D0-44B0-A0EA-1719C6529471}"/>
          </ac:spMkLst>
        </pc:spChg>
        <pc:spChg chg="add del mod">
          <ac:chgData name="Pascalle Cup" userId="abbe84a0-611b-406e-b251-e8b4b71c069a" providerId="ADAL" clId="{1FE8BEF7-7785-4F4F-8CA3-28B0E93F23C2}" dt="2021-10-06T20:33:37.860" v="519" actId="478"/>
          <ac:spMkLst>
            <pc:docMk/>
            <pc:sldMk cId="1358601104" sldId="286"/>
            <ac:spMk id="11" creationId="{DD211D58-6798-4F94-B44E-EA1FB518D5E0}"/>
          </ac:spMkLst>
        </pc:spChg>
        <pc:picChg chg="add mod modCrop">
          <ac:chgData name="Pascalle Cup" userId="abbe84a0-611b-406e-b251-e8b4b71c069a" providerId="ADAL" clId="{1FE8BEF7-7785-4F4F-8CA3-28B0E93F23C2}" dt="2021-10-06T20:34:23.262" v="525" actId="1076"/>
          <ac:picMkLst>
            <pc:docMk/>
            <pc:sldMk cId="1358601104" sldId="286"/>
            <ac:picMk id="12" creationId="{A54A9006-0F90-4AEF-A338-5AD1B7BC4E1E}"/>
          </ac:picMkLst>
        </pc:picChg>
      </pc:sldChg>
      <pc:sldChg chg="addSp delSp modSp new mod">
        <pc:chgData name="Pascalle Cup" userId="abbe84a0-611b-406e-b251-e8b4b71c069a" providerId="ADAL" clId="{1FE8BEF7-7785-4F4F-8CA3-28B0E93F23C2}" dt="2021-10-06T20:43:50.424" v="579" actId="478"/>
        <pc:sldMkLst>
          <pc:docMk/>
          <pc:sldMk cId="1453512306" sldId="287"/>
        </pc:sldMkLst>
        <pc:spChg chg="mod">
          <ac:chgData name="Pascalle Cup" userId="abbe84a0-611b-406e-b251-e8b4b71c069a" providerId="ADAL" clId="{1FE8BEF7-7785-4F4F-8CA3-28B0E93F23C2}" dt="2021-10-06T20:38:50.309" v="542" actId="20577"/>
          <ac:spMkLst>
            <pc:docMk/>
            <pc:sldMk cId="1453512306" sldId="287"/>
            <ac:spMk id="2" creationId="{8999FA56-A179-4B47-A9E9-63E003C71DFF}"/>
          </ac:spMkLst>
        </pc:spChg>
        <pc:spChg chg="del">
          <ac:chgData name="Pascalle Cup" userId="abbe84a0-611b-406e-b251-e8b4b71c069a" providerId="ADAL" clId="{1FE8BEF7-7785-4F4F-8CA3-28B0E93F23C2}" dt="2021-10-06T20:43:50.424" v="579" actId="478"/>
          <ac:spMkLst>
            <pc:docMk/>
            <pc:sldMk cId="1453512306" sldId="287"/>
            <ac:spMk id="4" creationId="{8D23CD64-5E21-4452-8E1B-C871807F3F61}"/>
          </ac:spMkLst>
        </pc:spChg>
        <pc:spChg chg="add del mod">
          <ac:chgData name="Pascalle Cup" userId="abbe84a0-611b-406e-b251-e8b4b71c069a" providerId="ADAL" clId="{1FE8BEF7-7785-4F4F-8CA3-28B0E93F23C2}" dt="2021-10-06T20:43:06.624" v="575" actId="478"/>
          <ac:spMkLst>
            <pc:docMk/>
            <pc:sldMk cId="1453512306" sldId="287"/>
            <ac:spMk id="7" creationId="{33E56DA9-9C88-4548-95AF-9184E94B4579}"/>
          </ac:spMkLst>
        </pc:spChg>
        <pc:spChg chg="add mod">
          <ac:chgData name="Pascalle Cup" userId="abbe84a0-611b-406e-b251-e8b4b71c069a" providerId="ADAL" clId="{1FE8BEF7-7785-4F4F-8CA3-28B0E93F23C2}" dt="2021-10-06T20:42:11.127" v="564" actId="6549"/>
          <ac:spMkLst>
            <pc:docMk/>
            <pc:sldMk cId="1453512306" sldId="287"/>
            <ac:spMk id="9" creationId="{E4E8D0C6-E7FD-404B-A273-AA8988166CA0}"/>
          </ac:spMkLst>
        </pc:spChg>
        <pc:spChg chg="add mod">
          <ac:chgData name="Pascalle Cup" userId="abbe84a0-611b-406e-b251-e8b4b71c069a" providerId="ADAL" clId="{1FE8BEF7-7785-4F4F-8CA3-28B0E93F23C2}" dt="2021-10-06T20:43:14.379" v="578" actId="6549"/>
          <ac:spMkLst>
            <pc:docMk/>
            <pc:sldMk cId="1453512306" sldId="287"/>
            <ac:spMk id="11" creationId="{874EAF66-C020-48CE-8378-010EC9C4A8D2}"/>
          </ac:spMkLst>
        </pc:spChg>
      </pc:sldChg>
      <pc:sldChg chg="addSp delSp modSp new mod">
        <pc:chgData name="Pascalle Cup" userId="abbe84a0-611b-406e-b251-e8b4b71c069a" providerId="ADAL" clId="{1FE8BEF7-7785-4F4F-8CA3-28B0E93F23C2}" dt="2021-10-06T20:53:18.045" v="1375" actId="1076"/>
        <pc:sldMkLst>
          <pc:docMk/>
          <pc:sldMk cId="1058460862" sldId="288"/>
        </pc:sldMkLst>
        <pc:spChg chg="mod">
          <ac:chgData name="Pascalle Cup" userId="abbe84a0-611b-406e-b251-e8b4b71c069a" providerId="ADAL" clId="{1FE8BEF7-7785-4F4F-8CA3-28B0E93F23C2}" dt="2021-10-06T20:53:12.938" v="1374" actId="20577"/>
          <ac:spMkLst>
            <pc:docMk/>
            <pc:sldMk cId="1058460862" sldId="288"/>
            <ac:spMk id="2" creationId="{DEF08CAC-5560-48B3-80B7-DF1FF6582029}"/>
          </ac:spMkLst>
        </pc:spChg>
        <pc:spChg chg="del mod">
          <ac:chgData name="Pascalle Cup" userId="abbe84a0-611b-406e-b251-e8b4b71c069a" providerId="ADAL" clId="{1FE8BEF7-7785-4F4F-8CA3-28B0E93F23C2}" dt="2021-10-06T20:51:33.121" v="1317" actId="478"/>
          <ac:spMkLst>
            <pc:docMk/>
            <pc:sldMk cId="1058460862" sldId="288"/>
            <ac:spMk id="4" creationId="{DCCF9BDA-894A-4750-B70E-D422E69978D7}"/>
          </ac:spMkLst>
        </pc:spChg>
        <pc:spChg chg="add mod">
          <ac:chgData name="Pascalle Cup" userId="abbe84a0-611b-406e-b251-e8b4b71c069a" providerId="ADAL" clId="{1FE8BEF7-7785-4F4F-8CA3-28B0E93F23C2}" dt="2021-10-06T20:53:18.045" v="1375" actId="1076"/>
          <ac:spMkLst>
            <pc:docMk/>
            <pc:sldMk cId="1058460862" sldId="288"/>
            <ac:spMk id="6" creationId="{9F9255AC-2D57-441E-862B-116916F60727}"/>
          </ac:spMkLst>
        </pc:spChg>
        <pc:picChg chg="add mod ord">
          <ac:chgData name="Pascalle Cup" userId="abbe84a0-611b-406e-b251-e8b4b71c069a" providerId="ADAL" clId="{1FE8BEF7-7785-4F4F-8CA3-28B0E93F23C2}" dt="2021-10-06T20:51:28.421" v="1315" actId="1076"/>
          <ac:picMkLst>
            <pc:docMk/>
            <pc:sldMk cId="1058460862" sldId="288"/>
            <ac:picMk id="7" creationId="{8B305E25-6BDB-488C-BBF6-CB30A2A49704}"/>
          </ac:picMkLst>
        </pc:picChg>
      </pc:sldChg>
      <pc:sldChg chg="new del">
        <pc:chgData name="Pascalle Cup" userId="abbe84a0-611b-406e-b251-e8b4b71c069a" providerId="ADAL" clId="{1FE8BEF7-7785-4F4F-8CA3-28B0E93F23C2}" dt="2021-10-06T20:46:46.788" v="609" actId="680"/>
        <pc:sldMkLst>
          <pc:docMk/>
          <pc:sldMk cId="2717174214" sldId="288"/>
        </pc:sldMkLst>
      </pc:sldChg>
      <pc:sldMasterChg chg="add addSldLayout">
        <pc:chgData name="Pascalle Cup" userId="abbe84a0-611b-406e-b251-e8b4b71c069a" providerId="ADAL" clId="{1FE8BEF7-7785-4F4F-8CA3-28B0E93F23C2}" dt="2021-10-06T20:11:21.526" v="80" actId="27028"/>
        <pc:sldMasterMkLst>
          <pc:docMk/>
          <pc:sldMasterMk cId="2928354054" sldId="2147483648"/>
        </pc:sldMasterMkLst>
        <pc:sldLayoutChg chg="add">
          <pc:chgData name="Pascalle Cup" userId="abbe84a0-611b-406e-b251-e8b4b71c069a" providerId="ADAL" clId="{1FE8BEF7-7785-4F4F-8CA3-28B0E93F23C2}" dt="2021-10-06T20:11:21.526" v="80" actId="27028"/>
          <pc:sldLayoutMkLst>
            <pc:docMk/>
            <pc:sldMasterMk cId="2928354054" sldId="2147483648"/>
            <pc:sldLayoutMk cId="1240845208" sldId="2147483655"/>
          </pc:sldLayoutMkLst>
        </pc:sldLayoutChg>
      </pc:sldMasterChg>
      <pc:sldMasterChg chg="add del addSldLayout delSldLayout">
        <pc:chgData name="Pascalle Cup" userId="abbe84a0-611b-406e-b251-e8b4b71c069a" providerId="ADAL" clId="{1FE8BEF7-7785-4F4F-8CA3-28B0E93F23C2}" dt="2021-10-06T20:12:30.756" v="86" actId="27028"/>
        <pc:sldMasterMkLst>
          <pc:docMk/>
          <pc:sldMasterMk cId="965679026" sldId="2147483660"/>
        </pc:sldMasterMkLst>
        <pc:sldLayoutChg chg="add del">
          <pc:chgData name="Pascalle Cup" userId="abbe84a0-611b-406e-b251-e8b4b71c069a" providerId="ADAL" clId="{1FE8BEF7-7785-4F4F-8CA3-28B0E93F23C2}" dt="2021-10-06T20:12:30.756" v="86" actId="27028"/>
          <pc:sldLayoutMkLst>
            <pc:docMk/>
            <pc:sldMasterMk cId="965679026" sldId="2147483660"/>
            <pc:sldLayoutMk cId="1403261188" sldId="2147483666"/>
          </pc:sldLayoutMkLst>
        </pc:sldLayoutChg>
      </pc:sldMasterChg>
      <pc:sldMasterChg chg="add replId addSldLayout">
        <pc:chgData name="Pascalle Cup" userId="abbe84a0-611b-406e-b251-e8b4b71c069a" providerId="ADAL" clId="{1FE8BEF7-7785-4F4F-8CA3-28B0E93F23C2}" dt="2021-10-06T20:12:30.756" v="86" actId="27028"/>
        <pc:sldMasterMkLst>
          <pc:docMk/>
          <pc:sldMasterMk cId="3189394506" sldId="2147483660"/>
        </pc:sldMasterMkLst>
        <pc:sldLayoutChg chg="add">
          <pc:chgData name="Pascalle Cup" userId="abbe84a0-611b-406e-b251-e8b4b71c069a" providerId="ADAL" clId="{1FE8BEF7-7785-4F4F-8CA3-28B0E93F23C2}" dt="2021-10-06T20:11:15.554" v="72" actId="27028"/>
          <pc:sldLayoutMkLst>
            <pc:docMk/>
            <pc:sldMasterMk cId="3189394506" sldId="2147483660"/>
            <pc:sldLayoutMk cId="679318764" sldId="2147483664"/>
          </pc:sldLayoutMkLst>
        </pc:sldLayoutChg>
        <pc:sldLayoutChg chg="add">
          <pc:chgData name="Pascalle Cup" userId="abbe84a0-611b-406e-b251-e8b4b71c069a" providerId="ADAL" clId="{1FE8BEF7-7785-4F4F-8CA3-28B0E93F23C2}" dt="2021-10-06T20:11:17.209" v="74" actId="27028"/>
          <pc:sldLayoutMkLst>
            <pc:docMk/>
            <pc:sldMasterMk cId="3189394506" sldId="2147483660"/>
            <pc:sldLayoutMk cId="1509174997" sldId="2147483685"/>
          </pc:sldLayoutMkLst>
        </pc:sldLayoutChg>
      </pc:sldMasterChg>
      <pc:sldMasterChg chg="addSldLayout">
        <pc:chgData name="Pascalle Cup" userId="abbe84a0-611b-406e-b251-e8b4b71c069a" providerId="ADAL" clId="{1FE8BEF7-7785-4F4F-8CA3-28B0E93F23C2}" dt="2021-10-06T20:14:53.551" v="103" actId="27028"/>
        <pc:sldMasterMkLst>
          <pc:docMk/>
          <pc:sldMasterMk cId="689264153" sldId="2147483675"/>
        </pc:sldMasterMkLst>
        <pc:sldLayoutChg chg="add replId">
          <pc:chgData name="Pascalle Cup" userId="abbe84a0-611b-406e-b251-e8b4b71c069a" providerId="ADAL" clId="{1FE8BEF7-7785-4F4F-8CA3-28B0E93F23C2}" dt="2021-10-06T20:12:38.913" v="87" actId="27028"/>
          <pc:sldLayoutMkLst>
            <pc:docMk/>
            <pc:sldMasterMk cId="689264153" sldId="2147483675"/>
            <pc:sldLayoutMk cId="2847166076" sldId="2147483687"/>
          </pc:sldLayoutMkLst>
        </pc:sldLayoutChg>
        <pc:sldLayoutChg chg="add">
          <pc:chgData name="Pascalle Cup" userId="abbe84a0-611b-406e-b251-e8b4b71c069a" providerId="ADAL" clId="{1FE8BEF7-7785-4F4F-8CA3-28B0E93F23C2}" dt="2021-10-06T20:14:53.551" v="103" actId="27028"/>
          <pc:sldLayoutMkLst>
            <pc:docMk/>
            <pc:sldMasterMk cId="689264153" sldId="2147483675"/>
            <pc:sldLayoutMk cId="2151849402" sldId="2147483688"/>
          </pc:sldLayoutMkLst>
        </pc:sldLayoutChg>
      </pc:sldMasterChg>
      <pc:sldMasterChg chg="replId modSldLayout">
        <pc:chgData name="Pascalle Cup" userId="abbe84a0-611b-406e-b251-e8b4b71c069a" providerId="ADAL" clId="{1FE8BEF7-7785-4F4F-8CA3-28B0E93F23C2}" dt="2021-10-06T20:11:21.526" v="80" actId="27028"/>
        <pc:sldMasterMkLst>
          <pc:docMk/>
          <pc:sldMasterMk cId="684800782" sldId="2147483677"/>
        </pc:sldMasterMkLst>
        <pc:sldLayoutChg chg="replId">
          <pc:chgData name="Pascalle Cup" userId="abbe84a0-611b-406e-b251-e8b4b71c069a" providerId="ADAL" clId="{1FE8BEF7-7785-4F4F-8CA3-28B0E93F23C2}" dt="2021-10-06T20:11:21.526" v="80" actId="27028"/>
          <pc:sldLayoutMkLst>
            <pc:docMk/>
            <pc:sldMasterMk cId="684800782" sldId="2147483677"/>
            <pc:sldLayoutMk cId="3896959128" sldId="214748368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08E7C-39A3-4565-9E45-72DF830480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NL"/>
        </a:p>
      </dgm:t>
    </dgm:pt>
    <dgm:pt modelId="{A9EF7BC3-9C6A-4104-B005-7D4C6AF6D0B9}">
      <dgm:prSet phldrT="[Tekst]"/>
      <dgm:spPr/>
      <dgm:t>
        <a:bodyPr/>
        <a:lstStyle/>
        <a:p>
          <a:r>
            <a:rPr lang="nl-NL" dirty="0"/>
            <a:t>1. Ga aan de slag met je eigen groep: maak een flipover met:</a:t>
          </a:r>
        </a:p>
      </dgm:t>
    </dgm:pt>
    <dgm:pt modelId="{661841C4-C04A-48B3-ACC5-720BBAC34FE0}" type="parTrans" cxnId="{947FE4D9-CCDA-4124-81A7-0B02A87E7AED}">
      <dgm:prSet/>
      <dgm:spPr/>
      <dgm:t>
        <a:bodyPr/>
        <a:lstStyle/>
        <a:p>
          <a:endParaRPr lang="nl-NL"/>
        </a:p>
      </dgm:t>
    </dgm:pt>
    <dgm:pt modelId="{5205CCA5-659B-4C07-9C5F-4F7213F47219}" type="sibTrans" cxnId="{947FE4D9-CCDA-4124-81A7-0B02A87E7AED}">
      <dgm:prSet/>
      <dgm:spPr/>
      <dgm:t>
        <a:bodyPr/>
        <a:lstStyle/>
        <a:p>
          <a:endParaRPr lang="nl-NL"/>
        </a:p>
      </dgm:t>
    </dgm:pt>
    <dgm:pt modelId="{254CC8F9-2AEB-4D18-A4AD-4921E7C4459E}">
      <dgm:prSet phldrT="[Tekst]"/>
      <dgm:spPr/>
      <dgm:t>
        <a:bodyPr/>
        <a:lstStyle/>
        <a:p>
          <a:r>
            <a:rPr lang="nl-NL" dirty="0"/>
            <a:t>Nummer van groep en jullie hoofdvraag</a:t>
          </a:r>
        </a:p>
      </dgm:t>
    </dgm:pt>
    <dgm:pt modelId="{F4C15961-1230-4437-8DA8-37D9BA9822C8}" type="parTrans" cxnId="{9F9198F1-100E-40FB-99B8-DFBDBEAC7521}">
      <dgm:prSet/>
      <dgm:spPr/>
      <dgm:t>
        <a:bodyPr/>
        <a:lstStyle/>
        <a:p>
          <a:endParaRPr lang="nl-NL"/>
        </a:p>
      </dgm:t>
    </dgm:pt>
    <dgm:pt modelId="{3369C900-A317-4245-AE1C-71D0889EB468}" type="sibTrans" cxnId="{9F9198F1-100E-40FB-99B8-DFBDBEAC7521}">
      <dgm:prSet/>
      <dgm:spPr/>
      <dgm:t>
        <a:bodyPr/>
        <a:lstStyle/>
        <a:p>
          <a:endParaRPr lang="nl-NL"/>
        </a:p>
      </dgm:t>
    </dgm:pt>
    <dgm:pt modelId="{5B6E42E2-3F23-4B63-B7A2-BBB0084FBAC0}">
      <dgm:prSet phldrT="[Tekst]"/>
      <dgm:spPr/>
      <dgm:t>
        <a:bodyPr/>
        <a:lstStyle/>
        <a:p>
          <a:r>
            <a:rPr lang="nl-NL" dirty="0"/>
            <a:t>2. Om 15.15 start de adviesmarkt op en rond de trap</a:t>
          </a:r>
        </a:p>
      </dgm:t>
    </dgm:pt>
    <dgm:pt modelId="{E398BCDE-6DDB-47B8-999D-BA27A703BE61}" type="parTrans" cxnId="{235DE1A2-91B1-4DC3-A099-A2D2F57389E6}">
      <dgm:prSet/>
      <dgm:spPr/>
      <dgm:t>
        <a:bodyPr/>
        <a:lstStyle/>
        <a:p>
          <a:endParaRPr lang="nl-NL"/>
        </a:p>
      </dgm:t>
    </dgm:pt>
    <dgm:pt modelId="{DBD0DA8F-C4E1-4DC7-9B0C-F38D400B4BB8}" type="sibTrans" cxnId="{235DE1A2-91B1-4DC3-A099-A2D2F57389E6}">
      <dgm:prSet/>
      <dgm:spPr/>
      <dgm:t>
        <a:bodyPr/>
        <a:lstStyle/>
        <a:p>
          <a:endParaRPr lang="nl-NL"/>
        </a:p>
      </dgm:t>
    </dgm:pt>
    <dgm:pt modelId="{134CCDD6-BA25-4D93-8D12-86ABE7B78461}">
      <dgm:prSet phldrT="[Tekst]"/>
      <dgm:spPr/>
      <dgm:t>
        <a:bodyPr/>
        <a:lstStyle/>
        <a:p>
          <a:r>
            <a:rPr lang="nl-NL" dirty="0"/>
            <a:t>2 mensen blijven bij de flipover om uit te leggen en feedback en input te krijgen van andere groepen</a:t>
          </a:r>
        </a:p>
      </dgm:t>
    </dgm:pt>
    <dgm:pt modelId="{74C84DE2-51D6-49DB-AB9F-F742C0BDB805}" type="parTrans" cxnId="{E468E9A5-8508-4B4C-BECF-174BF6539ACA}">
      <dgm:prSet/>
      <dgm:spPr/>
      <dgm:t>
        <a:bodyPr/>
        <a:lstStyle/>
        <a:p>
          <a:endParaRPr lang="nl-NL"/>
        </a:p>
      </dgm:t>
    </dgm:pt>
    <dgm:pt modelId="{FD498179-97B0-4912-8B1F-E9417EBDD0C8}" type="sibTrans" cxnId="{E468E9A5-8508-4B4C-BECF-174BF6539ACA}">
      <dgm:prSet/>
      <dgm:spPr/>
      <dgm:t>
        <a:bodyPr/>
        <a:lstStyle/>
        <a:p>
          <a:endParaRPr lang="nl-NL"/>
        </a:p>
      </dgm:t>
    </dgm:pt>
    <dgm:pt modelId="{94E10288-6173-4C0E-AF7D-83DB33F51A5C}">
      <dgm:prSet phldrT="[Tekst]"/>
      <dgm:spPr/>
      <dgm:t>
        <a:bodyPr/>
        <a:lstStyle/>
        <a:p>
          <a:r>
            <a:rPr lang="nl-NL" dirty="0"/>
            <a:t>Essentie van jullie analyse tot nu toe </a:t>
          </a:r>
        </a:p>
      </dgm:t>
    </dgm:pt>
    <dgm:pt modelId="{C63EA32D-8C25-47FB-A043-53D94EB3996D}" type="parTrans" cxnId="{777FC62A-D8B2-43EF-B133-9885A5E3806B}">
      <dgm:prSet/>
      <dgm:spPr/>
      <dgm:t>
        <a:bodyPr/>
        <a:lstStyle/>
        <a:p>
          <a:endParaRPr lang="nl-NL"/>
        </a:p>
      </dgm:t>
    </dgm:pt>
    <dgm:pt modelId="{F3F32061-0573-484F-993D-E7CF36E5F287}" type="sibTrans" cxnId="{777FC62A-D8B2-43EF-B133-9885A5E3806B}">
      <dgm:prSet/>
      <dgm:spPr/>
      <dgm:t>
        <a:bodyPr/>
        <a:lstStyle/>
        <a:p>
          <a:endParaRPr lang="nl-NL"/>
        </a:p>
      </dgm:t>
    </dgm:pt>
    <dgm:pt modelId="{B1605B5E-E40C-4057-864F-827C21DFCBB8}">
      <dgm:prSet phldrT="[Tekst]"/>
      <dgm:spPr/>
      <dgm:t>
        <a:bodyPr/>
        <a:lstStyle/>
        <a:p>
          <a:r>
            <a:rPr lang="nl-NL" dirty="0"/>
            <a:t>Drie </a:t>
          </a:r>
          <a:r>
            <a:rPr lang="nl-NL" dirty="0" err="1"/>
            <a:t>concept-adviezen</a:t>
          </a:r>
          <a:r>
            <a:rPr lang="nl-NL" dirty="0"/>
            <a:t> die jullie nu hebben bedacht  &gt; max. 10 minuten! </a:t>
          </a:r>
        </a:p>
      </dgm:t>
    </dgm:pt>
    <dgm:pt modelId="{86777AB4-D4B7-4111-A8DD-746DC0DCB048}" type="parTrans" cxnId="{6D0BBBEA-355B-4DC2-B7E8-ECEFCB32DDD5}">
      <dgm:prSet/>
      <dgm:spPr/>
      <dgm:t>
        <a:bodyPr/>
        <a:lstStyle/>
        <a:p>
          <a:endParaRPr lang="nl-NL"/>
        </a:p>
      </dgm:t>
    </dgm:pt>
    <dgm:pt modelId="{B20CC6C1-7618-4DAE-9999-4EE01C1EEFE4}" type="sibTrans" cxnId="{6D0BBBEA-355B-4DC2-B7E8-ECEFCB32DDD5}">
      <dgm:prSet/>
      <dgm:spPr/>
      <dgm:t>
        <a:bodyPr/>
        <a:lstStyle/>
        <a:p>
          <a:endParaRPr lang="nl-NL"/>
        </a:p>
      </dgm:t>
    </dgm:pt>
    <dgm:pt modelId="{86E4981F-2DBD-4C2E-997E-39AC204DF91E}">
      <dgm:prSet phldrT="[Tekst]"/>
      <dgm:spPr/>
      <dgm:t>
        <a:bodyPr/>
        <a:lstStyle/>
        <a:p>
          <a:r>
            <a:rPr lang="nl-NL" dirty="0"/>
            <a:t>De overige mensen gaan naar andere groepen om feedback en input te geven vanuit hun specialisatie of vanuit algemene kennis</a:t>
          </a:r>
        </a:p>
      </dgm:t>
    </dgm:pt>
    <dgm:pt modelId="{481CA0E5-A349-49B5-9A3F-0D38E70D4104}" type="parTrans" cxnId="{FFE60DE7-D87F-4A63-A86E-E9D96F7A8D80}">
      <dgm:prSet/>
      <dgm:spPr/>
      <dgm:t>
        <a:bodyPr/>
        <a:lstStyle/>
        <a:p>
          <a:endParaRPr lang="nl-NL"/>
        </a:p>
      </dgm:t>
    </dgm:pt>
    <dgm:pt modelId="{BABC5DB1-4559-4DA5-8615-824F2E9F1299}" type="sibTrans" cxnId="{FFE60DE7-D87F-4A63-A86E-E9D96F7A8D80}">
      <dgm:prSet/>
      <dgm:spPr/>
      <dgm:t>
        <a:bodyPr/>
        <a:lstStyle/>
        <a:p>
          <a:endParaRPr lang="nl-NL"/>
        </a:p>
      </dgm:t>
    </dgm:pt>
    <dgm:pt modelId="{08419572-4B4A-496F-82B7-898CBCFE7441}">
      <dgm:prSet phldrT="[Tekst]"/>
      <dgm:spPr/>
      <dgm:t>
        <a:bodyPr/>
        <a:lstStyle/>
        <a:p>
          <a:r>
            <a:rPr lang="nl-NL" dirty="0"/>
            <a:t>Iedere groep krijgt 4 andere groepen op visite; hou dus de tijd in de gaten! </a:t>
          </a:r>
        </a:p>
      </dgm:t>
    </dgm:pt>
    <dgm:pt modelId="{B2371F19-51B8-4787-922C-D17CAB302E7E}" type="parTrans" cxnId="{BC83F0A5-0947-402B-BA62-774E1EC2CFF3}">
      <dgm:prSet/>
      <dgm:spPr/>
      <dgm:t>
        <a:bodyPr/>
        <a:lstStyle/>
        <a:p>
          <a:endParaRPr lang="nl-NL"/>
        </a:p>
      </dgm:t>
    </dgm:pt>
    <dgm:pt modelId="{1090809A-5629-41FC-A73E-8233377EBFBC}" type="sibTrans" cxnId="{BC83F0A5-0947-402B-BA62-774E1EC2CFF3}">
      <dgm:prSet/>
      <dgm:spPr/>
      <dgm:t>
        <a:bodyPr/>
        <a:lstStyle/>
        <a:p>
          <a:endParaRPr lang="nl-NL"/>
        </a:p>
      </dgm:t>
    </dgm:pt>
    <dgm:pt modelId="{860A3665-D0B4-4DB4-8459-0A387BA5385E}" type="pres">
      <dgm:prSet presAssocID="{25508E7C-39A3-4565-9E45-72DF830480B3}" presName="linear" presStyleCnt="0">
        <dgm:presLayoutVars>
          <dgm:animLvl val="lvl"/>
          <dgm:resizeHandles val="exact"/>
        </dgm:presLayoutVars>
      </dgm:prSet>
      <dgm:spPr/>
    </dgm:pt>
    <dgm:pt modelId="{F00BBA32-0F0F-457D-BB57-1B4DDE26073C}" type="pres">
      <dgm:prSet presAssocID="{A9EF7BC3-9C6A-4104-B005-7D4C6AF6D0B9}" presName="parentText" presStyleLbl="node1" presStyleIdx="0" presStyleCnt="2">
        <dgm:presLayoutVars>
          <dgm:chMax val="0"/>
          <dgm:bulletEnabled val="1"/>
        </dgm:presLayoutVars>
      </dgm:prSet>
      <dgm:spPr/>
    </dgm:pt>
    <dgm:pt modelId="{780B28DF-BC5F-406B-80B6-CC59C41713C8}" type="pres">
      <dgm:prSet presAssocID="{A9EF7BC3-9C6A-4104-B005-7D4C6AF6D0B9}" presName="childText" presStyleLbl="revTx" presStyleIdx="0" presStyleCnt="2">
        <dgm:presLayoutVars>
          <dgm:bulletEnabled val="1"/>
        </dgm:presLayoutVars>
      </dgm:prSet>
      <dgm:spPr/>
    </dgm:pt>
    <dgm:pt modelId="{81598601-74E1-4F0E-A933-21749D7BD8C6}" type="pres">
      <dgm:prSet presAssocID="{5B6E42E2-3F23-4B63-B7A2-BBB0084FBAC0}" presName="parentText" presStyleLbl="node1" presStyleIdx="1" presStyleCnt="2">
        <dgm:presLayoutVars>
          <dgm:chMax val="0"/>
          <dgm:bulletEnabled val="1"/>
        </dgm:presLayoutVars>
      </dgm:prSet>
      <dgm:spPr/>
    </dgm:pt>
    <dgm:pt modelId="{9719D9FE-2E93-4C3D-8424-CC164D7C1D70}" type="pres">
      <dgm:prSet presAssocID="{5B6E42E2-3F23-4B63-B7A2-BBB0084FBAC0}" presName="childText" presStyleLbl="revTx" presStyleIdx="1" presStyleCnt="2">
        <dgm:presLayoutVars>
          <dgm:bulletEnabled val="1"/>
        </dgm:presLayoutVars>
      </dgm:prSet>
      <dgm:spPr/>
    </dgm:pt>
  </dgm:ptLst>
  <dgm:cxnLst>
    <dgm:cxn modelId="{A090E20C-E082-42ED-A092-2B9D22C5B59D}" type="presOf" srcId="{86E4981F-2DBD-4C2E-997E-39AC204DF91E}" destId="{9719D9FE-2E93-4C3D-8424-CC164D7C1D70}" srcOrd="0" destOrd="1" presId="urn:microsoft.com/office/officeart/2005/8/layout/vList2"/>
    <dgm:cxn modelId="{40046417-0180-4240-A857-DB40EC56581A}" type="presOf" srcId="{A9EF7BC3-9C6A-4104-B005-7D4C6AF6D0B9}" destId="{F00BBA32-0F0F-457D-BB57-1B4DDE26073C}" srcOrd="0" destOrd="0" presId="urn:microsoft.com/office/officeart/2005/8/layout/vList2"/>
    <dgm:cxn modelId="{255B0319-4A98-4D20-BBA8-008B2D1DB84D}" type="presOf" srcId="{94E10288-6173-4C0E-AF7D-83DB33F51A5C}" destId="{780B28DF-BC5F-406B-80B6-CC59C41713C8}" srcOrd="0" destOrd="1" presId="urn:microsoft.com/office/officeart/2005/8/layout/vList2"/>
    <dgm:cxn modelId="{ECCEE929-2D9D-486F-A204-8EC07FC42319}" type="presOf" srcId="{254CC8F9-2AEB-4D18-A4AD-4921E7C4459E}" destId="{780B28DF-BC5F-406B-80B6-CC59C41713C8}" srcOrd="0" destOrd="0" presId="urn:microsoft.com/office/officeart/2005/8/layout/vList2"/>
    <dgm:cxn modelId="{777FC62A-D8B2-43EF-B133-9885A5E3806B}" srcId="{A9EF7BC3-9C6A-4104-B005-7D4C6AF6D0B9}" destId="{94E10288-6173-4C0E-AF7D-83DB33F51A5C}" srcOrd="1" destOrd="0" parTransId="{C63EA32D-8C25-47FB-A043-53D94EB3996D}" sibTransId="{F3F32061-0573-484F-993D-E7CF36E5F287}"/>
    <dgm:cxn modelId="{F69E8052-8D8E-4771-8628-F8A986BA6378}" type="presOf" srcId="{5B6E42E2-3F23-4B63-B7A2-BBB0084FBAC0}" destId="{81598601-74E1-4F0E-A933-21749D7BD8C6}" srcOrd="0" destOrd="0" presId="urn:microsoft.com/office/officeart/2005/8/layout/vList2"/>
    <dgm:cxn modelId="{C9442A76-F03F-475B-8788-41D055FF60A7}" type="presOf" srcId="{08419572-4B4A-496F-82B7-898CBCFE7441}" destId="{9719D9FE-2E93-4C3D-8424-CC164D7C1D70}" srcOrd="0" destOrd="2" presId="urn:microsoft.com/office/officeart/2005/8/layout/vList2"/>
    <dgm:cxn modelId="{66E1B97E-666F-4ADF-A4B6-D4F24890AB8B}" type="presOf" srcId="{134CCDD6-BA25-4D93-8D12-86ABE7B78461}" destId="{9719D9FE-2E93-4C3D-8424-CC164D7C1D70}" srcOrd="0" destOrd="0" presId="urn:microsoft.com/office/officeart/2005/8/layout/vList2"/>
    <dgm:cxn modelId="{235DE1A2-91B1-4DC3-A099-A2D2F57389E6}" srcId="{25508E7C-39A3-4565-9E45-72DF830480B3}" destId="{5B6E42E2-3F23-4B63-B7A2-BBB0084FBAC0}" srcOrd="1" destOrd="0" parTransId="{E398BCDE-6DDB-47B8-999D-BA27A703BE61}" sibTransId="{DBD0DA8F-C4E1-4DC7-9B0C-F38D400B4BB8}"/>
    <dgm:cxn modelId="{E468E9A5-8508-4B4C-BECF-174BF6539ACA}" srcId="{5B6E42E2-3F23-4B63-B7A2-BBB0084FBAC0}" destId="{134CCDD6-BA25-4D93-8D12-86ABE7B78461}" srcOrd="0" destOrd="0" parTransId="{74C84DE2-51D6-49DB-AB9F-F742C0BDB805}" sibTransId="{FD498179-97B0-4912-8B1F-E9417EBDD0C8}"/>
    <dgm:cxn modelId="{BC83F0A5-0947-402B-BA62-774E1EC2CFF3}" srcId="{5B6E42E2-3F23-4B63-B7A2-BBB0084FBAC0}" destId="{08419572-4B4A-496F-82B7-898CBCFE7441}" srcOrd="2" destOrd="0" parTransId="{B2371F19-51B8-4787-922C-D17CAB302E7E}" sibTransId="{1090809A-5629-41FC-A73E-8233377EBFBC}"/>
    <dgm:cxn modelId="{1C5203B4-9B81-42EE-8644-C6643E8031AA}" type="presOf" srcId="{25508E7C-39A3-4565-9E45-72DF830480B3}" destId="{860A3665-D0B4-4DB4-8459-0A387BA5385E}" srcOrd="0" destOrd="0" presId="urn:microsoft.com/office/officeart/2005/8/layout/vList2"/>
    <dgm:cxn modelId="{F3AA43C4-BDDF-4842-B094-E76CE9EBFE4D}" type="presOf" srcId="{B1605B5E-E40C-4057-864F-827C21DFCBB8}" destId="{780B28DF-BC5F-406B-80B6-CC59C41713C8}" srcOrd="0" destOrd="2" presId="urn:microsoft.com/office/officeart/2005/8/layout/vList2"/>
    <dgm:cxn modelId="{947FE4D9-CCDA-4124-81A7-0B02A87E7AED}" srcId="{25508E7C-39A3-4565-9E45-72DF830480B3}" destId="{A9EF7BC3-9C6A-4104-B005-7D4C6AF6D0B9}" srcOrd="0" destOrd="0" parTransId="{661841C4-C04A-48B3-ACC5-720BBAC34FE0}" sibTransId="{5205CCA5-659B-4C07-9C5F-4F7213F47219}"/>
    <dgm:cxn modelId="{FFE60DE7-D87F-4A63-A86E-E9D96F7A8D80}" srcId="{5B6E42E2-3F23-4B63-B7A2-BBB0084FBAC0}" destId="{86E4981F-2DBD-4C2E-997E-39AC204DF91E}" srcOrd="1" destOrd="0" parTransId="{481CA0E5-A349-49B5-9A3F-0D38E70D4104}" sibTransId="{BABC5DB1-4559-4DA5-8615-824F2E9F1299}"/>
    <dgm:cxn modelId="{6D0BBBEA-355B-4DC2-B7E8-ECEFCB32DDD5}" srcId="{A9EF7BC3-9C6A-4104-B005-7D4C6AF6D0B9}" destId="{B1605B5E-E40C-4057-864F-827C21DFCBB8}" srcOrd="2" destOrd="0" parTransId="{86777AB4-D4B7-4111-A8DD-746DC0DCB048}" sibTransId="{B20CC6C1-7618-4DAE-9999-4EE01C1EEFE4}"/>
    <dgm:cxn modelId="{9F9198F1-100E-40FB-99B8-DFBDBEAC7521}" srcId="{A9EF7BC3-9C6A-4104-B005-7D4C6AF6D0B9}" destId="{254CC8F9-2AEB-4D18-A4AD-4921E7C4459E}" srcOrd="0" destOrd="0" parTransId="{F4C15961-1230-4437-8DA8-37D9BA9822C8}" sibTransId="{3369C900-A317-4245-AE1C-71D0889EB468}"/>
    <dgm:cxn modelId="{CDF8814F-034D-4337-BC06-5ACE5A77D911}" type="presParOf" srcId="{860A3665-D0B4-4DB4-8459-0A387BA5385E}" destId="{F00BBA32-0F0F-457D-BB57-1B4DDE26073C}" srcOrd="0" destOrd="0" presId="urn:microsoft.com/office/officeart/2005/8/layout/vList2"/>
    <dgm:cxn modelId="{8F583679-EDC2-4791-875D-21FD3BF0473C}" type="presParOf" srcId="{860A3665-D0B4-4DB4-8459-0A387BA5385E}" destId="{780B28DF-BC5F-406B-80B6-CC59C41713C8}" srcOrd="1" destOrd="0" presId="urn:microsoft.com/office/officeart/2005/8/layout/vList2"/>
    <dgm:cxn modelId="{5E2BD166-A1A3-4B98-930B-1E8EF1DAF818}" type="presParOf" srcId="{860A3665-D0B4-4DB4-8459-0A387BA5385E}" destId="{81598601-74E1-4F0E-A933-21749D7BD8C6}" srcOrd="2" destOrd="0" presId="urn:microsoft.com/office/officeart/2005/8/layout/vList2"/>
    <dgm:cxn modelId="{5E2F6EC2-E1E6-4464-837A-440DD37F43D7}" type="presParOf" srcId="{860A3665-D0B4-4DB4-8459-0A387BA5385E}" destId="{9719D9FE-2E93-4C3D-8424-CC164D7C1D7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BBA32-0F0F-457D-BB57-1B4DDE26073C}">
      <dsp:nvSpPr>
        <dsp:cNvPr id="0" name=""/>
        <dsp:cNvSpPr/>
      </dsp:nvSpPr>
      <dsp:spPr>
        <a:xfrm>
          <a:off x="0" y="579033"/>
          <a:ext cx="10739198"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dirty="0"/>
            <a:t>1. Ga aan de slag met je eigen groep: maak een flipover met:</a:t>
          </a:r>
        </a:p>
      </dsp:txBody>
      <dsp:txXfrm>
        <a:off x="34269" y="613302"/>
        <a:ext cx="10670660" cy="633462"/>
      </dsp:txXfrm>
    </dsp:sp>
    <dsp:sp modelId="{780B28DF-BC5F-406B-80B6-CC59C41713C8}">
      <dsp:nvSpPr>
        <dsp:cNvPr id="0" name=""/>
        <dsp:cNvSpPr/>
      </dsp:nvSpPr>
      <dsp:spPr>
        <a:xfrm>
          <a:off x="0" y="1281033"/>
          <a:ext cx="10739198"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9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nl-NL" sz="2300" kern="1200" dirty="0"/>
            <a:t>Nummer van groep en jullie hoofdvraag</a:t>
          </a:r>
        </a:p>
        <a:p>
          <a:pPr marL="228600" lvl="1" indent="-228600" algn="l" defTabSz="1022350">
            <a:lnSpc>
              <a:spcPct val="90000"/>
            </a:lnSpc>
            <a:spcBef>
              <a:spcPct val="0"/>
            </a:spcBef>
            <a:spcAft>
              <a:spcPct val="20000"/>
            </a:spcAft>
            <a:buChar char="•"/>
          </a:pPr>
          <a:r>
            <a:rPr lang="nl-NL" sz="2300" kern="1200" dirty="0"/>
            <a:t>Essentie van jullie analyse tot nu toe </a:t>
          </a:r>
        </a:p>
        <a:p>
          <a:pPr marL="228600" lvl="1" indent="-228600" algn="l" defTabSz="1022350">
            <a:lnSpc>
              <a:spcPct val="90000"/>
            </a:lnSpc>
            <a:spcBef>
              <a:spcPct val="0"/>
            </a:spcBef>
            <a:spcAft>
              <a:spcPct val="20000"/>
            </a:spcAft>
            <a:buChar char="•"/>
          </a:pPr>
          <a:r>
            <a:rPr lang="nl-NL" sz="2300" kern="1200" dirty="0"/>
            <a:t>Drie </a:t>
          </a:r>
          <a:r>
            <a:rPr lang="nl-NL" sz="2300" kern="1200" dirty="0" err="1"/>
            <a:t>concept-adviezen</a:t>
          </a:r>
          <a:r>
            <a:rPr lang="nl-NL" sz="2300" kern="1200" dirty="0"/>
            <a:t> die jullie nu hebben bedacht  &gt; max. 10 minuten! </a:t>
          </a:r>
        </a:p>
      </dsp:txBody>
      <dsp:txXfrm>
        <a:off x="0" y="1281033"/>
        <a:ext cx="10739198" cy="1117800"/>
      </dsp:txXfrm>
    </dsp:sp>
    <dsp:sp modelId="{81598601-74E1-4F0E-A933-21749D7BD8C6}">
      <dsp:nvSpPr>
        <dsp:cNvPr id="0" name=""/>
        <dsp:cNvSpPr/>
      </dsp:nvSpPr>
      <dsp:spPr>
        <a:xfrm>
          <a:off x="0" y="2398833"/>
          <a:ext cx="10739198"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nl-NL" sz="3000" kern="1200" dirty="0"/>
            <a:t>2. Om 15.15 start de adviesmarkt op en rond de trap</a:t>
          </a:r>
        </a:p>
      </dsp:txBody>
      <dsp:txXfrm>
        <a:off x="34269" y="2433102"/>
        <a:ext cx="10670660" cy="633462"/>
      </dsp:txXfrm>
    </dsp:sp>
    <dsp:sp modelId="{9719D9FE-2E93-4C3D-8424-CC164D7C1D70}">
      <dsp:nvSpPr>
        <dsp:cNvPr id="0" name=""/>
        <dsp:cNvSpPr/>
      </dsp:nvSpPr>
      <dsp:spPr>
        <a:xfrm>
          <a:off x="0" y="3100833"/>
          <a:ext cx="10739198"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9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nl-NL" sz="2300" kern="1200" dirty="0"/>
            <a:t>2 mensen blijven bij de flipover om uit te leggen en feedback en input te krijgen van andere groepen</a:t>
          </a:r>
        </a:p>
        <a:p>
          <a:pPr marL="228600" lvl="1" indent="-228600" algn="l" defTabSz="1022350">
            <a:lnSpc>
              <a:spcPct val="90000"/>
            </a:lnSpc>
            <a:spcBef>
              <a:spcPct val="0"/>
            </a:spcBef>
            <a:spcAft>
              <a:spcPct val="20000"/>
            </a:spcAft>
            <a:buChar char="•"/>
          </a:pPr>
          <a:r>
            <a:rPr lang="nl-NL" sz="2300" kern="1200" dirty="0"/>
            <a:t>De overige mensen gaan naar andere groepen om feedback en input te geven vanuit hun specialisatie of vanuit algemene kennis</a:t>
          </a:r>
        </a:p>
        <a:p>
          <a:pPr marL="228600" lvl="1" indent="-228600" algn="l" defTabSz="1022350">
            <a:lnSpc>
              <a:spcPct val="90000"/>
            </a:lnSpc>
            <a:spcBef>
              <a:spcPct val="0"/>
            </a:spcBef>
            <a:spcAft>
              <a:spcPct val="20000"/>
            </a:spcAft>
            <a:buChar char="•"/>
          </a:pPr>
          <a:r>
            <a:rPr lang="nl-NL" sz="2300" kern="1200" dirty="0"/>
            <a:t>Iedere groep krijgt 4 andere groepen op visite; hou dus de tijd in de gaten! </a:t>
          </a:r>
        </a:p>
      </dsp:txBody>
      <dsp:txXfrm>
        <a:off x="0" y="3100833"/>
        <a:ext cx="10739198" cy="1738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5D0EF-C209-4A58-BA52-DBBF922FFC53}" type="datetimeFigureOut">
              <a:rPr lang="nl-NL" smtClean="0"/>
              <a:t>7-10-2021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6E07A-5BB8-4CCD-B97F-4B14C5FA0BF1}" type="slidenum">
              <a:rPr lang="nl-NL" smtClean="0"/>
              <a:t>‹nr.›</a:t>
            </a:fld>
            <a:endParaRPr lang="nl-NL"/>
          </a:p>
        </p:txBody>
      </p:sp>
    </p:spTree>
    <p:extLst>
      <p:ext uri="{BB962C8B-B14F-4D97-AF65-F5344CB8AC3E}">
        <p14:creationId xmlns:p14="http://schemas.microsoft.com/office/powerpoint/2010/main" val="107926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B9AB66-6B1B-4D33-8EC2-D94AB424B261}"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8685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a:t>Wie is er handig met materialen en gereedschappen?</a:t>
            </a:r>
          </a:p>
          <a:p>
            <a:pPr marL="228600" indent="-228600">
              <a:buAutoNum type="arabicPeriod"/>
            </a:pPr>
            <a:r>
              <a:rPr lang="nl-NL"/>
              <a:t>Wie is er sportief</a:t>
            </a:r>
          </a:p>
          <a:p>
            <a:pPr marL="228600" indent="-228600">
              <a:buAutoNum type="arabicPeriod"/>
            </a:pPr>
            <a:r>
              <a:rPr lang="nl-NL"/>
              <a:t>Wie kan zich goed oriënteren?</a:t>
            </a:r>
          </a:p>
          <a:p>
            <a:pPr marL="228600" indent="-228600">
              <a:buAutoNum type="arabicPeriod"/>
            </a:pPr>
            <a:r>
              <a:rPr lang="nl-NL"/>
              <a:t>Wie is kan koken? </a:t>
            </a:r>
          </a:p>
        </p:txBody>
      </p:sp>
      <p:sp>
        <p:nvSpPr>
          <p:cNvPr id="4" name="Tijdelijke aanduiding voor dianummer 3"/>
          <p:cNvSpPr>
            <a:spLocks noGrp="1"/>
          </p:cNvSpPr>
          <p:nvPr>
            <p:ph type="sldNum" sz="quarter" idx="5"/>
          </p:nvPr>
        </p:nvSpPr>
        <p:spPr/>
        <p:txBody>
          <a:bodyPr/>
          <a:lstStyle/>
          <a:p>
            <a:fld id="{8349925D-7E72-4B83-A194-355ADDC56FDE}" type="slidenum">
              <a:rPr lang="nl-NL" smtClean="0"/>
              <a:t>28</a:t>
            </a:fld>
            <a:endParaRPr lang="nl-NL"/>
          </a:p>
        </p:txBody>
      </p:sp>
    </p:spTree>
    <p:extLst>
      <p:ext uri="{BB962C8B-B14F-4D97-AF65-F5344CB8AC3E}">
        <p14:creationId xmlns:p14="http://schemas.microsoft.com/office/powerpoint/2010/main" val="3117786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8EFD39-E8BD-4E98-B8B1-EC3C89D2F4B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1205C85-536C-4B8F-B177-2759D1EF26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7C964EC-E162-4498-9AF3-1E6BFEB8A0B1}"/>
              </a:ext>
            </a:extLst>
          </p:cNvPr>
          <p:cNvSpPr>
            <a:spLocks noGrp="1"/>
          </p:cNvSpPr>
          <p:nvPr>
            <p:ph type="dt" sz="half" idx="10"/>
          </p:nvPr>
        </p:nvSpPr>
        <p:spPr/>
        <p:txBody>
          <a:bodyPr/>
          <a:lstStyle/>
          <a:p>
            <a:fld id="{B07049FB-C771-4CF6-A686-EA7110D9BE83}"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692BB454-93C7-4868-B57B-8DF219240E4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BF1B2CB-58E1-4C16-A6DD-89E03C344264}"/>
              </a:ext>
            </a:extLst>
          </p:cNvPr>
          <p:cNvSpPr>
            <a:spLocks noGrp="1"/>
          </p:cNvSpPr>
          <p:nvPr>
            <p:ph type="sldNum" sz="quarter" idx="12"/>
          </p:nvPr>
        </p:nvSpPr>
        <p:spPr/>
        <p:txBody>
          <a:bodyPr/>
          <a:lstStyle/>
          <a:p>
            <a:fld id="{9D3B4FDE-25BF-4785-9849-7AACF6610581}" type="slidenum">
              <a:rPr lang="nl-NL" smtClean="0"/>
              <a:t>‹nr.›</a:t>
            </a:fld>
            <a:endParaRPr lang="nl-NL"/>
          </a:p>
        </p:txBody>
      </p:sp>
    </p:spTree>
    <p:extLst>
      <p:ext uri="{BB962C8B-B14F-4D97-AF65-F5344CB8AC3E}">
        <p14:creationId xmlns:p14="http://schemas.microsoft.com/office/powerpoint/2010/main" val="3325817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BD5A0A-1EC0-45A9-994C-9D70BA5435F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930679B-821E-4B47-BBED-BA84E5E4F88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C0AF439-3F6E-46C0-911B-641E77A9E379}"/>
              </a:ext>
            </a:extLst>
          </p:cNvPr>
          <p:cNvSpPr>
            <a:spLocks noGrp="1"/>
          </p:cNvSpPr>
          <p:nvPr>
            <p:ph type="dt" sz="half" idx="10"/>
          </p:nvPr>
        </p:nvSpPr>
        <p:spPr/>
        <p:txBody>
          <a:bodyPr/>
          <a:lstStyle/>
          <a:p>
            <a:fld id="{B07049FB-C771-4CF6-A686-EA7110D9BE83}"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E7E8C873-93A4-4D5D-86E4-4B01C69E36A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794197-C785-4126-983D-030CDFB6B699}"/>
              </a:ext>
            </a:extLst>
          </p:cNvPr>
          <p:cNvSpPr>
            <a:spLocks noGrp="1"/>
          </p:cNvSpPr>
          <p:nvPr>
            <p:ph type="sldNum" sz="quarter" idx="12"/>
          </p:nvPr>
        </p:nvSpPr>
        <p:spPr/>
        <p:txBody>
          <a:bodyPr/>
          <a:lstStyle/>
          <a:p>
            <a:fld id="{9D3B4FDE-25BF-4785-9849-7AACF6610581}" type="slidenum">
              <a:rPr lang="nl-NL" smtClean="0"/>
              <a:t>‹nr.›</a:t>
            </a:fld>
            <a:endParaRPr lang="nl-NL"/>
          </a:p>
        </p:txBody>
      </p:sp>
    </p:spTree>
    <p:extLst>
      <p:ext uri="{BB962C8B-B14F-4D97-AF65-F5344CB8AC3E}">
        <p14:creationId xmlns:p14="http://schemas.microsoft.com/office/powerpoint/2010/main" val="3451241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E519FC3-D4F6-4E94-8190-103A37AC7A8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AA04E10-238C-4F82-9FBD-7B2947776EB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B97AE61-DF13-4560-9C9F-A5F301C3AF33}"/>
              </a:ext>
            </a:extLst>
          </p:cNvPr>
          <p:cNvSpPr>
            <a:spLocks noGrp="1"/>
          </p:cNvSpPr>
          <p:nvPr>
            <p:ph type="dt" sz="half" idx="10"/>
          </p:nvPr>
        </p:nvSpPr>
        <p:spPr/>
        <p:txBody>
          <a:bodyPr/>
          <a:lstStyle/>
          <a:p>
            <a:fld id="{B07049FB-C771-4CF6-A686-EA7110D9BE83}"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071B38B4-2636-4C60-843D-0D84354838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7D6D75C-3694-4B93-9EDA-03B2FB060B6D}"/>
              </a:ext>
            </a:extLst>
          </p:cNvPr>
          <p:cNvSpPr>
            <a:spLocks noGrp="1"/>
          </p:cNvSpPr>
          <p:nvPr>
            <p:ph type="sldNum" sz="quarter" idx="12"/>
          </p:nvPr>
        </p:nvSpPr>
        <p:spPr/>
        <p:txBody>
          <a:bodyPr/>
          <a:lstStyle/>
          <a:p>
            <a:fld id="{9D3B4FDE-25BF-4785-9849-7AACF6610581}" type="slidenum">
              <a:rPr lang="nl-NL" smtClean="0"/>
              <a:t>‹nr.›</a:t>
            </a:fld>
            <a:endParaRPr lang="nl-NL"/>
          </a:p>
        </p:txBody>
      </p:sp>
    </p:spTree>
    <p:extLst>
      <p:ext uri="{BB962C8B-B14F-4D97-AF65-F5344CB8AC3E}">
        <p14:creationId xmlns:p14="http://schemas.microsoft.com/office/powerpoint/2010/main" val="954685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9E8D4D1-00C4-4E8E-99A5-8D1DF5379DBE}" type="datetimeFigureOut">
              <a:rPr lang="nl-NL" smtClean="0"/>
              <a:t>7-10-2021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dirty="0"/>
          </a:p>
        </p:txBody>
      </p:sp>
      <p:pic>
        <p:nvPicPr>
          <p:cNvPr id="7" name="Vormentaal">
            <a:extLst>
              <a:ext uri="{FF2B5EF4-FFF2-40B4-BE49-F238E27FC236}">
                <a16:creationId xmlns:a16="http://schemas.microsoft.com/office/drawing/2014/main" id="{E498F2B3-5F23-4D85-B0F7-4FB40FF359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0CD14F43-E751-4E68-BC2B-296A229B22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04416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7-10-2021</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47166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fld id="{451BA835-D13F-49F4-8F11-5D576AC65FAD}" type="datetime1">
              <a:rPr lang="en-US" smtClean="0"/>
              <a:t>10/7/2021</a:t>
            </a:fld>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pPr algn="l"/>
            <a:fld id="{FAEF9944-A4F6-4C59-AEBD-678D6480B8EA}" type="slidenum">
              <a:rPr lang="en-US" smtClean="0"/>
              <a:pPr algn="l"/>
              <a:t>‹nr.›</a:t>
            </a:fld>
            <a:endParaRPr lang="en-US" dirty="0"/>
          </a:p>
        </p:txBody>
      </p:sp>
    </p:spTree>
    <p:extLst>
      <p:ext uri="{BB962C8B-B14F-4D97-AF65-F5344CB8AC3E}">
        <p14:creationId xmlns:p14="http://schemas.microsoft.com/office/powerpoint/2010/main" val="2151849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7-10-2021</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9174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7-10-2021</a:t>
            </a:fld>
            <a:endParaRPr lang="nl-NL" noProof="0"/>
          </a:p>
        </p:txBody>
      </p:sp>
    </p:spTree>
    <p:extLst>
      <p:ext uri="{BB962C8B-B14F-4D97-AF65-F5344CB8AC3E}">
        <p14:creationId xmlns:p14="http://schemas.microsoft.com/office/powerpoint/2010/main" val="679318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1BEC1DB-D1BB-4E59-B56A-3D223C7E9CF1}"/>
              </a:ext>
            </a:extLst>
          </p:cNvPr>
          <p:cNvSpPr>
            <a:spLocks noGrp="1"/>
          </p:cNvSpPr>
          <p:nvPr>
            <p:ph type="dt" sz="half" idx="10"/>
          </p:nvPr>
        </p:nvSpPr>
        <p:spPr/>
        <p:txBody>
          <a:bodyPr/>
          <a:lstStyle/>
          <a:p>
            <a:fld id="{6A6793CD-8DEA-42CB-BFAC-9E7E14B1F8EB}" type="datetimeFigureOut">
              <a:rPr lang="nl-NL" smtClean="0"/>
              <a:t>7-10-2021</a:t>
            </a:fld>
            <a:endParaRPr lang="nl-NL"/>
          </a:p>
        </p:txBody>
      </p:sp>
      <p:sp>
        <p:nvSpPr>
          <p:cNvPr id="3" name="Tijdelijke aanduiding voor voettekst 2">
            <a:extLst>
              <a:ext uri="{FF2B5EF4-FFF2-40B4-BE49-F238E27FC236}">
                <a16:creationId xmlns:a16="http://schemas.microsoft.com/office/drawing/2014/main" id="{4EC4E589-1B9A-45C4-8F09-2415ADC1E62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2BE8628-5377-4225-B28A-815D97EE3331}"/>
              </a:ext>
            </a:extLst>
          </p:cNvPr>
          <p:cNvSpPr>
            <a:spLocks noGrp="1"/>
          </p:cNvSpPr>
          <p:nvPr>
            <p:ph type="sldNum" sz="quarter" idx="12"/>
          </p:nvPr>
        </p:nvSpPr>
        <p:spPr/>
        <p:txBody>
          <a:bodyPr/>
          <a:lstStyle/>
          <a:p>
            <a:fld id="{B4EE9122-CAB5-49D2-BF13-5B8E269D71AD}" type="slidenum">
              <a:rPr lang="nl-NL" smtClean="0"/>
              <a:t>‹nr.›</a:t>
            </a:fld>
            <a:endParaRPr lang="nl-NL"/>
          </a:p>
        </p:txBody>
      </p:sp>
    </p:spTree>
    <p:extLst>
      <p:ext uri="{BB962C8B-B14F-4D97-AF65-F5344CB8AC3E}">
        <p14:creationId xmlns:p14="http://schemas.microsoft.com/office/powerpoint/2010/main" val="124084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A0E444-5EB8-4B46-A27A-CBAD5958A6D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4CDDAE2-F779-4B2E-B719-61D0E623213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004026C-CA40-49BE-83DA-6A7A3BD869D4}"/>
              </a:ext>
            </a:extLst>
          </p:cNvPr>
          <p:cNvSpPr>
            <a:spLocks noGrp="1"/>
          </p:cNvSpPr>
          <p:nvPr>
            <p:ph type="dt" sz="half" idx="10"/>
          </p:nvPr>
        </p:nvSpPr>
        <p:spPr/>
        <p:txBody>
          <a:bodyPr/>
          <a:lstStyle/>
          <a:p>
            <a:fld id="{B07049FB-C771-4CF6-A686-EA7110D9BE83}"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120B15DB-01A3-4E06-866D-BCFB805DECF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CB7CFA-62FF-464C-8E95-AC7C3F9C17F1}"/>
              </a:ext>
            </a:extLst>
          </p:cNvPr>
          <p:cNvSpPr>
            <a:spLocks noGrp="1"/>
          </p:cNvSpPr>
          <p:nvPr>
            <p:ph type="sldNum" sz="quarter" idx="12"/>
          </p:nvPr>
        </p:nvSpPr>
        <p:spPr/>
        <p:txBody>
          <a:bodyPr/>
          <a:lstStyle/>
          <a:p>
            <a:fld id="{9D3B4FDE-25BF-4785-9849-7AACF6610581}" type="slidenum">
              <a:rPr lang="nl-NL" smtClean="0"/>
              <a:t>‹nr.›</a:t>
            </a:fld>
            <a:endParaRPr lang="nl-NL"/>
          </a:p>
        </p:txBody>
      </p:sp>
    </p:spTree>
    <p:extLst>
      <p:ext uri="{BB962C8B-B14F-4D97-AF65-F5344CB8AC3E}">
        <p14:creationId xmlns:p14="http://schemas.microsoft.com/office/powerpoint/2010/main" val="381805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E17CF0-BB23-45B0-8476-E7B72D8F1E2A}"/>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6CF107C-4B70-4083-9EAD-3F7FBC8632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1B63ECD-87E7-444C-A442-D918CAAFF057}"/>
              </a:ext>
            </a:extLst>
          </p:cNvPr>
          <p:cNvSpPr>
            <a:spLocks noGrp="1"/>
          </p:cNvSpPr>
          <p:nvPr>
            <p:ph type="dt" sz="half" idx="10"/>
          </p:nvPr>
        </p:nvSpPr>
        <p:spPr/>
        <p:txBody>
          <a:bodyPr/>
          <a:lstStyle/>
          <a:p>
            <a:fld id="{B07049FB-C771-4CF6-A686-EA7110D9BE83}"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597923CE-94DC-45F3-B835-DA612FB57D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18E22E-0FB1-458F-8CB5-9006DDA3FE25}"/>
              </a:ext>
            </a:extLst>
          </p:cNvPr>
          <p:cNvSpPr>
            <a:spLocks noGrp="1"/>
          </p:cNvSpPr>
          <p:nvPr>
            <p:ph type="sldNum" sz="quarter" idx="12"/>
          </p:nvPr>
        </p:nvSpPr>
        <p:spPr/>
        <p:txBody>
          <a:bodyPr/>
          <a:lstStyle/>
          <a:p>
            <a:fld id="{9D3B4FDE-25BF-4785-9849-7AACF6610581}" type="slidenum">
              <a:rPr lang="nl-NL" smtClean="0"/>
              <a:t>‹nr.›</a:t>
            </a:fld>
            <a:endParaRPr lang="nl-NL"/>
          </a:p>
        </p:txBody>
      </p:sp>
    </p:spTree>
    <p:extLst>
      <p:ext uri="{BB962C8B-B14F-4D97-AF65-F5344CB8AC3E}">
        <p14:creationId xmlns:p14="http://schemas.microsoft.com/office/powerpoint/2010/main" val="2176889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8339E5-8301-48E7-A30A-C7D4E1606AC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61C393A-D8F0-4DAB-8BE0-ADF06038362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02181CA-B7CE-4BBB-9134-863EDE0A942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ED6E42F-97A9-4A52-BD4D-4D2699AFDAA1}"/>
              </a:ext>
            </a:extLst>
          </p:cNvPr>
          <p:cNvSpPr>
            <a:spLocks noGrp="1"/>
          </p:cNvSpPr>
          <p:nvPr>
            <p:ph type="dt" sz="half" idx="10"/>
          </p:nvPr>
        </p:nvSpPr>
        <p:spPr/>
        <p:txBody>
          <a:bodyPr/>
          <a:lstStyle/>
          <a:p>
            <a:fld id="{B07049FB-C771-4CF6-A686-EA7110D9BE83}" type="datetimeFigureOut">
              <a:rPr lang="nl-NL" smtClean="0"/>
              <a:t>7-10-2021</a:t>
            </a:fld>
            <a:endParaRPr lang="nl-NL"/>
          </a:p>
        </p:txBody>
      </p:sp>
      <p:sp>
        <p:nvSpPr>
          <p:cNvPr id="6" name="Tijdelijke aanduiding voor voettekst 5">
            <a:extLst>
              <a:ext uri="{FF2B5EF4-FFF2-40B4-BE49-F238E27FC236}">
                <a16:creationId xmlns:a16="http://schemas.microsoft.com/office/drawing/2014/main" id="{6DAA710B-2309-4A0F-AAA5-4BEC51EC10D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8CBE50F-42EA-4609-8887-27F7266B2302}"/>
              </a:ext>
            </a:extLst>
          </p:cNvPr>
          <p:cNvSpPr>
            <a:spLocks noGrp="1"/>
          </p:cNvSpPr>
          <p:nvPr>
            <p:ph type="sldNum" sz="quarter" idx="12"/>
          </p:nvPr>
        </p:nvSpPr>
        <p:spPr/>
        <p:txBody>
          <a:bodyPr/>
          <a:lstStyle/>
          <a:p>
            <a:fld id="{9D3B4FDE-25BF-4785-9849-7AACF6610581}" type="slidenum">
              <a:rPr lang="nl-NL" smtClean="0"/>
              <a:t>‹nr.›</a:t>
            </a:fld>
            <a:endParaRPr lang="nl-NL"/>
          </a:p>
        </p:txBody>
      </p:sp>
    </p:spTree>
    <p:extLst>
      <p:ext uri="{BB962C8B-B14F-4D97-AF65-F5344CB8AC3E}">
        <p14:creationId xmlns:p14="http://schemas.microsoft.com/office/powerpoint/2010/main" val="365548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2D81C-6144-48C0-B415-792E514D776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0E2411B-7B3E-4EB6-8B98-B4B1DD3587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44E890C-A661-4427-AC66-05711120F18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113474E-1AD7-45B9-8452-49C0F6469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64CB1AF-4D48-4D60-A1E4-009B6B2A5B6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D689F74-1700-4806-AD7E-107EB3B6F327}"/>
              </a:ext>
            </a:extLst>
          </p:cNvPr>
          <p:cNvSpPr>
            <a:spLocks noGrp="1"/>
          </p:cNvSpPr>
          <p:nvPr>
            <p:ph type="dt" sz="half" idx="10"/>
          </p:nvPr>
        </p:nvSpPr>
        <p:spPr/>
        <p:txBody>
          <a:bodyPr/>
          <a:lstStyle/>
          <a:p>
            <a:fld id="{B07049FB-C771-4CF6-A686-EA7110D9BE83}" type="datetimeFigureOut">
              <a:rPr lang="nl-NL" smtClean="0"/>
              <a:t>7-10-2021</a:t>
            </a:fld>
            <a:endParaRPr lang="nl-NL"/>
          </a:p>
        </p:txBody>
      </p:sp>
      <p:sp>
        <p:nvSpPr>
          <p:cNvPr id="8" name="Tijdelijke aanduiding voor voettekst 7">
            <a:extLst>
              <a:ext uri="{FF2B5EF4-FFF2-40B4-BE49-F238E27FC236}">
                <a16:creationId xmlns:a16="http://schemas.microsoft.com/office/drawing/2014/main" id="{B5618B63-DA05-40A7-898B-56888613663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31A3164-DFE1-43F4-AC07-8F1EE7F5C6EC}"/>
              </a:ext>
            </a:extLst>
          </p:cNvPr>
          <p:cNvSpPr>
            <a:spLocks noGrp="1"/>
          </p:cNvSpPr>
          <p:nvPr>
            <p:ph type="sldNum" sz="quarter" idx="12"/>
          </p:nvPr>
        </p:nvSpPr>
        <p:spPr/>
        <p:txBody>
          <a:bodyPr/>
          <a:lstStyle/>
          <a:p>
            <a:fld id="{9D3B4FDE-25BF-4785-9849-7AACF6610581}" type="slidenum">
              <a:rPr lang="nl-NL" smtClean="0"/>
              <a:t>‹nr.›</a:t>
            </a:fld>
            <a:endParaRPr lang="nl-NL"/>
          </a:p>
        </p:txBody>
      </p:sp>
    </p:spTree>
    <p:extLst>
      <p:ext uri="{BB962C8B-B14F-4D97-AF65-F5344CB8AC3E}">
        <p14:creationId xmlns:p14="http://schemas.microsoft.com/office/powerpoint/2010/main" val="32746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B27453-2644-48B2-8C7F-DF6FCE9F1A6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C085E36-B0ED-4D3C-8560-A63806D5323E}"/>
              </a:ext>
            </a:extLst>
          </p:cNvPr>
          <p:cNvSpPr>
            <a:spLocks noGrp="1"/>
          </p:cNvSpPr>
          <p:nvPr>
            <p:ph type="dt" sz="half" idx="10"/>
          </p:nvPr>
        </p:nvSpPr>
        <p:spPr/>
        <p:txBody>
          <a:bodyPr/>
          <a:lstStyle/>
          <a:p>
            <a:fld id="{B07049FB-C771-4CF6-A686-EA7110D9BE83}" type="datetimeFigureOut">
              <a:rPr lang="nl-NL" smtClean="0"/>
              <a:t>7-10-2021</a:t>
            </a:fld>
            <a:endParaRPr lang="nl-NL"/>
          </a:p>
        </p:txBody>
      </p:sp>
      <p:sp>
        <p:nvSpPr>
          <p:cNvPr id="4" name="Tijdelijke aanduiding voor voettekst 3">
            <a:extLst>
              <a:ext uri="{FF2B5EF4-FFF2-40B4-BE49-F238E27FC236}">
                <a16:creationId xmlns:a16="http://schemas.microsoft.com/office/drawing/2014/main" id="{543975FD-5065-414A-ADD2-0614BC9A5B9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7F1F73A-9CF9-488F-BB57-D547513BDBA8}"/>
              </a:ext>
            </a:extLst>
          </p:cNvPr>
          <p:cNvSpPr>
            <a:spLocks noGrp="1"/>
          </p:cNvSpPr>
          <p:nvPr>
            <p:ph type="sldNum" sz="quarter" idx="12"/>
          </p:nvPr>
        </p:nvSpPr>
        <p:spPr/>
        <p:txBody>
          <a:bodyPr/>
          <a:lstStyle/>
          <a:p>
            <a:fld id="{9D3B4FDE-25BF-4785-9849-7AACF6610581}" type="slidenum">
              <a:rPr lang="nl-NL" smtClean="0"/>
              <a:t>‹nr.›</a:t>
            </a:fld>
            <a:endParaRPr lang="nl-NL"/>
          </a:p>
        </p:txBody>
      </p:sp>
    </p:spTree>
    <p:extLst>
      <p:ext uri="{BB962C8B-B14F-4D97-AF65-F5344CB8AC3E}">
        <p14:creationId xmlns:p14="http://schemas.microsoft.com/office/powerpoint/2010/main" val="56689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2E0D17D-D1B7-4206-84DE-B3ECE5CB3972}"/>
              </a:ext>
            </a:extLst>
          </p:cNvPr>
          <p:cNvSpPr>
            <a:spLocks noGrp="1"/>
          </p:cNvSpPr>
          <p:nvPr>
            <p:ph type="dt" sz="half" idx="10"/>
          </p:nvPr>
        </p:nvSpPr>
        <p:spPr/>
        <p:txBody>
          <a:bodyPr/>
          <a:lstStyle/>
          <a:p>
            <a:fld id="{B07049FB-C771-4CF6-A686-EA7110D9BE83}" type="datetimeFigureOut">
              <a:rPr lang="nl-NL" smtClean="0"/>
              <a:t>7-10-2021</a:t>
            </a:fld>
            <a:endParaRPr lang="nl-NL"/>
          </a:p>
        </p:txBody>
      </p:sp>
      <p:sp>
        <p:nvSpPr>
          <p:cNvPr id="3" name="Tijdelijke aanduiding voor voettekst 2">
            <a:extLst>
              <a:ext uri="{FF2B5EF4-FFF2-40B4-BE49-F238E27FC236}">
                <a16:creationId xmlns:a16="http://schemas.microsoft.com/office/drawing/2014/main" id="{3CC3036C-55D3-4F72-88AD-0CE28DF2014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359B76D-566B-47DD-A5A5-C62C64401F9F}"/>
              </a:ext>
            </a:extLst>
          </p:cNvPr>
          <p:cNvSpPr>
            <a:spLocks noGrp="1"/>
          </p:cNvSpPr>
          <p:nvPr>
            <p:ph type="sldNum" sz="quarter" idx="12"/>
          </p:nvPr>
        </p:nvSpPr>
        <p:spPr/>
        <p:txBody>
          <a:bodyPr/>
          <a:lstStyle/>
          <a:p>
            <a:fld id="{9D3B4FDE-25BF-4785-9849-7AACF6610581}" type="slidenum">
              <a:rPr lang="nl-NL" smtClean="0"/>
              <a:t>‹nr.›</a:t>
            </a:fld>
            <a:endParaRPr lang="nl-NL"/>
          </a:p>
        </p:txBody>
      </p:sp>
    </p:spTree>
    <p:extLst>
      <p:ext uri="{BB962C8B-B14F-4D97-AF65-F5344CB8AC3E}">
        <p14:creationId xmlns:p14="http://schemas.microsoft.com/office/powerpoint/2010/main" val="3896959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226E4B-17F5-4E14-BFB8-DE3C4339D53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6552830-482A-424E-A2DE-DA112D46C1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F65B8F5-07E8-4BE3-ADE9-CBB6A4978C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86AEBEA-6527-4FBE-BD8C-F4A049A15D57}"/>
              </a:ext>
            </a:extLst>
          </p:cNvPr>
          <p:cNvSpPr>
            <a:spLocks noGrp="1"/>
          </p:cNvSpPr>
          <p:nvPr>
            <p:ph type="dt" sz="half" idx="10"/>
          </p:nvPr>
        </p:nvSpPr>
        <p:spPr/>
        <p:txBody>
          <a:bodyPr/>
          <a:lstStyle/>
          <a:p>
            <a:fld id="{B07049FB-C771-4CF6-A686-EA7110D9BE83}" type="datetimeFigureOut">
              <a:rPr lang="nl-NL" smtClean="0"/>
              <a:t>7-10-2021</a:t>
            </a:fld>
            <a:endParaRPr lang="nl-NL"/>
          </a:p>
        </p:txBody>
      </p:sp>
      <p:sp>
        <p:nvSpPr>
          <p:cNvPr id="6" name="Tijdelijke aanduiding voor voettekst 5">
            <a:extLst>
              <a:ext uri="{FF2B5EF4-FFF2-40B4-BE49-F238E27FC236}">
                <a16:creationId xmlns:a16="http://schemas.microsoft.com/office/drawing/2014/main" id="{181E7E60-F3D4-42F3-B743-467E54A557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63D560D-6BA5-4B8F-B193-0E45181B8D54}"/>
              </a:ext>
            </a:extLst>
          </p:cNvPr>
          <p:cNvSpPr>
            <a:spLocks noGrp="1"/>
          </p:cNvSpPr>
          <p:nvPr>
            <p:ph type="sldNum" sz="quarter" idx="12"/>
          </p:nvPr>
        </p:nvSpPr>
        <p:spPr/>
        <p:txBody>
          <a:bodyPr/>
          <a:lstStyle/>
          <a:p>
            <a:fld id="{9D3B4FDE-25BF-4785-9849-7AACF6610581}" type="slidenum">
              <a:rPr lang="nl-NL" smtClean="0"/>
              <a:t>‹nr.›</a:t>
            </a:fld>
            <a:endParaRPr lang="nl-NL"/>
          </a:p>
        </p:txBody>
      </p:sp>
    </p:spTree>
    <p:extLst>
      <p:ext uri="{BB962C8B-B14F-4D97-AF65-F5344CB8AC3E}">
        <p14:creationId xmlns:p14="http://schemas.microsoft.com/office/powerpoint/2010/main" val="35221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7EC097-2A12-4BDB-8254-93390CD8845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BD78F11-3E38-469F-B093-F6D7BE13EC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1D4F10A-FFE3-4E2C-8C4C-AC9E1E2B0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24C976A-92D5-459F-BB47-638626F679B0}"/>
              </a:ext>
            </a:extLst>
          </p:cNvPr>
          <p:cNvSpPr>
            <a:spLocks noGrp="1"/>
          </p:cNvSpPr>
          <p:nvPr>
            <p:ph type="dt" sz="half" idx="10"/>
          </p:nvPr>
        </p:nvSpPr>
        <p:spPr/>
        <p:txBody>
          <a:bodyPr/>
          <a:lstStyle/>
          <a:p>
            <a:fld id="{B07049FB-C771-4CF6-A686-EA7110D9BE83}" type="datetimeFigureOut">
              <a:rPr lang="nl-NL" smtClean="0"/>
              <a:t>7-10-2021</a:t>
            </a:fld>
            <a:endParaRPr lang="nl-NL"/>
          </a:p>
        </p:txBody>
      </p:sp>
      <p:sp>
        <p:nvSpPr>
          <p:cNvPr id="6" name="Tijdelijke aanduiding voor voettekst 5">
            <a:extLst>
              <a:ext uri="{FF2B5EF4-FFF2-40B4-BE49-F238E27FC236}">
                <a16:creationId xmlns:a16="http://schemas.microsoft.com/office/drawing/2014/main" id="{25119B41-7766-4ED8-88B8-04B0563C811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1FFD8CA-738F-4602-BF2E-475AFC2548DC}"/>
              </a:ext>
            </a:extLst>
          </p:cNvPr>
          <p:cNvSpPr>
            <a:spLocks noGrp="1"/>
          </p:cNvSpPr>
          <p:nvPr>
            <p:ph type="sldNum" sz="quarter" idx="12"/>
          </p:nvPr>
        </p:nvSpPr>
        <p:spPr/>
        <p:txBody>
          <a:bodyPr/>
          <a:lstStyle/>
          <a:p>
            <a:fld id="{9D3B4FDE-25BF-4785-9849-7AACF6610581}" type="slidenum">
              <a:rPr lang="nl-NL" smtClean="0"/>
              <a:t>‹nr.›</a:t>
            </a:fld>
            <a:endParaRPr lang="nl-NL"/>
          </a:p>
        </p:txBody>
      </p:sp>
    </p:spTree>
    <p:extLst>
      <p:ext uri="{BB962C8B-B14F-4D97-AF65-F5344CB8AC3E}">
        <p14:creationId xmlns:p14="http://schemas.microsoft.com/office/powerpoint/2010/main" val="2558725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CDBB82C-2102-4A47-A8B8-CCD3FA4D23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D30C7E5-4CFA-48B6-B3A3-9DFF33E1A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99A25FD-4684-4FDF-9B38-05C971441B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049FB-C771-4CF6-A686-EA7110D9BE83}"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D89BB294-7158-40A0-A8DB-50351C68F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79D383C-74CF-40DA-B142-1B95BD9AB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B4FDE-25BF-4785-9849-7AACF6610581}" type="slidenum">
              <a:rPr lang="nl-NL" smtClean="0"/>
              <a:t>‹nr.›</a:t>
            </a:fld>
            <a:endParaRPr lang="nl-NL"/>
          </a:p>
        </p:txBody>
      </p:sp>
    </p:spTree>
    <p:extLst>
      <p:ext uri="{BB962C8B-B14F-4D97-AF65-F5344CB8AC3E}">
        <p14:creationId xmlns:p14="http://schemas.microsoft.com/office/powerpoint/2010/main" val="684800782"/>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1" r:id="rId3"/>
    <p:sldLayoutId id="2147483652" r:id="rId4"/>
    <p:sldLayoutId id="2147483653" r:id="rId5"/>
    <p:sldLayoutId id="2147483654" r:id="rId6"/>
    <p:sldLayoutId id="2147483686"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7-10-2021</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689264153"/>
      </p:ext>
    </p:extLst>
  </p:cSld>
  <p:clrMap bg1="lt1" tx1="dk1" bg2="lt2" tx2="dk2" accent1="accent1" accent2="accent2" accent3="accent3" accent4="accent4" accent5="accent5" accent6="accent6" hlink="hlink" folHlink="folHlink"/>
  <p:sldLayoutIdLst>
    <p:sldLayoutId id="2147483676" r:id="rId1"/>
    <p:sldLayoutId id="2147483687" r:id="rId2"/>
    <p:sldLayoutId id="214748368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a:p>
            <a:pPr lvl="5"/>
            <a:r>
              <a:rPr lang="nl-NL" noProof="0"/>
              <a:t>Zesde niveau</a:t>
            </a:r>
          </a:p>
          <a:p>
            <a:pPr lvl="6"/>
            <a:r>
              <a:rPr lang="nl-NL" noProof="0"/>
              <a:t>Zevende niveau - Subtitel</a:t>
            </a:r>
          </a:p>
          <a:p>
            <a:pPr lvl="7"/>
            <a:r>
              <a:rPr lang="nl-NL" noProof="0"/>
              <a:t>Achtste niveau - Subtitel</a:t>
            </a:r>
          </a:p>
          <a:p>
            <a:pPr lvl="8"/>
            <a:r>
              <a:rPr lang="nl-NL" noProof="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7-10-2021</a:t>
            </a:fld>
            <a:endParaRPr lang="nl-NL" noProof="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189394506"/>
      </p:ext>
    </p:extLst>
  </p:cSld>
  <p:clrMap bg1="lt1" tx1="dk1" bg2="lt2" tx2="dk2" accent1="accent1" accent2="accent2" accent3="accent3" accent4="accent4" accent5="accent5" accent6="accent6" hlink="hlink" folHlink="folHlink"/>
  <p:sldLayoutIdLst>
    <p:sldLayoutId id="2147483685" r:id="rId1"/>
    <p:sldLayoutId id="2147483664" r:id="rId2"/>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F9E769F-4917-450A-9D25-A7E05AD4F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08382F6-D948-4A4F-AC08-6D67E1037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37C884B-9362-40A1-8C21-4ED130E444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793CD-8DEA-42CB-BFAC-9E7E14B1F8EB}" type="datetimeFigureOut">
              <a:rPr lang="nl-NL" smtClean="0"/>
              <a:t>7-10-2021</a:t>
            </a:fld>
            <a:endParaRPr lang="nl-NL"/>
          </a:p>
        </p:txBody>
      </p:sp>
      <p:sp>
        <p:nvSpPr>
          <p:cNvPr id="5" name="Tijdelijke aanduiding voor voettekst 4">
            <a:extLst>
              <a:ext uri="{FF2B5EF4-FFF2-40B4-BE49-F238E27FC236}">
                <a16:creationId xmlns:a16="http://schemas.microsoft.com/office/drawing/2014/main" id="{3970D314-D0E8-43EB-8468-44086B3C56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D90D0FE-3BA0-4337-B594-4EE67679A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E9122-CAB5-49D2-BF13-5B8E269D71AD}" type="slidenum">
              <a:rPr lang="nl-NL" smtClean="0"/>
              <a:t>‹nr.›</a:t>
            </a:fld>
            <a:endParaRPr lang="nl-NL"/>
          </a:p>
        </p:txBody>
      </p:sp>
    </p:spTree>
    <p:extLst>
      <p:ext uri="{BB962C8B-B14F-4D97-AF65-F5344CB8AC3E}">
        <p14:creationId xmlns:p14="http://schemas.microsoft.com/office/powerpoint/2010/main" val="2928354054"/>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timulansz.nl/participatiewet-overzicht/" TargetMode="External"/><Relationship Id="rId2" Type="http://schemas.openxmlformats.org/officeDocument/2006/relationships/hyperlink" Target="https://www.stimulansz.nl/wet-maatschappelijke-ondersteuning-2015/" TargetMode="External"/><Relationship Id="rId1" Type="http://schemas.openxmlformats.org/officeDocument/2006/relationships/slideLayout" Target="../slideLayouts/slideLayout14.xml"/><Relationship Id="rId6" Type="http://schemas.openxmlformats.org/officeDocument/2006/relationships/hyperlink" Target="https://www.stimulansz.nl/passend-onderwijs/" TargetMode="External"/><Relationship Id="rId5" Type="http://schemas.openxmlformats.org/officeDocument/2006/relationships/hyperlink" Target="https://www.stimulansz.nl/gemeentelijke-schuldhulpverlening-minnelijk-traject-wsnp/" TargetMode="External"/><Relationship Id="rId4" Type="http://schemas.openxmlformats.org/officeDocument/2006/relationships/hyperlink" Target="https://www.stimulansz.nl/jeugdwet-jeugdhulp-gemeent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hyperlink" Target="https://www.stimulansz.nl/sociale-wijkteams/"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anjefonds.nl/geld-aanvragen" TargetMode="External"/><Relationship Id="rId2" Type="http://schemas.openxmlformats.org/officeDocument/2006/relationships/hyperlink" Target="https://www.youtube.com/watch?v=EqIM8dUXUGs"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LrKq13PhzBE" TargetMode="External"/><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FF0486-B144-48AF-9A15-98A78B219508}"/>
              </a:ext>
            </a:extLst>
          </p:cNvPr>
          <p:cNvSpPr>
            <a:spLocks noGrp="1"/>
          </p:cNvSpPr>
          <p:nvPr>
            <p:ph type="ctrTitle"/>
          </p:nvPr>
        </p:nvSpPr>
        <p:spPr/>
        <p:txBody>
          <a:bodyPr/>
          <a:lstStyle/>
          <a:p>
            <a:r>
              <a:rPr lang="nl-NL" dirty="0"/>
              <a:t>Stad en wijk</a:t>
            </a:r>
          </a:p>
        </p:txBody>
      </p:sp>
      <p:sp>
        <p:nvSpPr>
          <p:cNvPr id="3" name="Ondertitel 2">
            <a:extLst>
              <a:ext uri="{FF2B5EF4-FFF2-40B4-BE49-F238E27FC236}">
                <a16:creationId xmlns:a16="http://schemas.microsoft.com/office/drawing/2014/main" id="{EA1DCAF9-9A83-401F-84B5-16FF5CA0C9CA}"/>
              </a:ext>
            </a:extLst>
          </p:cNvPr>
          <p:cNvSpPr>
            <a:spLocks noGrp="1"/>
          </p:cNvSpPr>
          <p:nvPr>
            <p:ph type="subTitle" idx="1"/>
          </p:nvPr>
        </p:nvSpPr>
        <p:spPr/>
        <p:txBody>
          <a:bodyPr/>
          <a:lstStyle/>
          <a:p>
            <a:r>
              <a:rPr lang="nl-NL" dirty="0"/>
              <a:t>Donderdag 7-10-2021</a:t>
            </a:r>
          </a:p>
        </p:txBody>
      </p:sp>
    </p:spTree>
    <p:extLst>
      <p:ext uri="{BB962C8B-B14F-4D97-AF65-F5344CB8AC3E}">
        <p14:creationId xmlns:p14="http://schemas.microsoft.com/office/powerpoint/2010/main" val="393041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4D2CC-69C0-4064-BB34-C201144BE240}"/>
              </a:ext>
            </a:extLst>
          </p:cNvPr>
          <p:cNvSpPr>
            <a:spLocks noGrp="1"/>
          </p:cNvSpPr>
          <p:nvPr>
            <p:ph type="title"/>
          </p:nvPr>
        </p:nvSpPr>
        <p:spPr>
          <a:xfrm>
            <a:off x="723899" y="321547"/>
            <a:ext cx="10515600" cy="1325563"/>
          </a:xfrm>
        </p:spPr>
        <p:txBody>
          <a:bodyPr>
            <a:normAutofit/>
          </a:bodyPr>
          <a:lstStyle/>
          <a:p>
            <a:r>
              <a:rPr lang="nl-NL" b="0" i="0">
                <a:solidFill>
                  <a:srgbClr val="231F20"/>
                </a:solidFill>
                <a:effectLst/>
                <a:latin typeface="OpenSansSemiBold"/>
              </a:rPr>
              <a:t>Sociaal domein, wat is dat?</a:t>
            </a:r>
            <a:endParaRPr lang="nl-NL" dirty="0"/>
          </a:p>
        </p:txBody>
      </p:sp>
      <p:sp>
        <p:nvSpPr>
          <p:cNvPr id="4" name="Tekstvak 3">
            <a:extLst>
              <a:ext uri="{FF2B5EF4-FFF2-40B4-BE49-F238E27FC236}">
                <a16:creationId xmlns:a16="http://schemas.microsoft.com/office/drawing/2014/main" id="{B665A1B3-5BA8-42F4-9A88-23CF241589D1}"/>
              </a:ext>
            </a:extLst>
          </p:cNvPr>
          <p:cNvSpPr txBox="1"/>
          <p:nvPr/>
        </p:nvSpPr>
        <p:spPr>
          <a:xfrm>
            <a:off x="670559" y="1647110"/>
            <a:ext cx="10797541" cy="3416320"/>
          </a:xfrm>
          <a:prstGeom prst="rect">
            <a:avLst/>
          </a:prstGeom>
          <a:noFill/>
        </p:spPr>
        <p:txBody>
          <a:bodyPr wrap="square">
            <a:spAutoFit/>
          </a:bodyPr>
          <a:lstStyle/>
          <a:p>
            <a:pPr algn="l"/>
            <a:r>
              <a:rPr lang="nl-NL" sz="2400" b="0" i="0" dirty="0">
                <a:solidFill>
                  <a:srgbClr val="231F20"/>
                </a:solidFill>
                <a:effectLst/>
                <a:latin typeface="OpenSans"/>
              </a:rPr>
              <a:t>Onder de term ‘sociaal domein’ verstaan we alle inspanningen die de gemeente verricht rond werk, participatie en zelfredzaamheid, zorg en jeugd, op basis van de </a:t>
            </a:r>
            <a:r>
              <a:rPr lang="nl-NL" sz="2400" b="0" i="0" u="none" strike="noStrike" dirty="0" err="1">
                <a:solidFill>
                  <a:srgbClr val="0087D7"/>
                </a:solidFill>
                <a:effectLst/>
                <a:latin typeface="OpenSans"/>
                <a:hlinkClick r:id="rId2"/>
              </a:rPr>
              <a:t>Wmo</a:t>
            </a:r>
            <a:r>
              <a:rPr lang="nl-NL" sz="2400" b="0" i="0" u="none" strike="noStrike" dirty="0">
                <a:solidFill>
                  <a:srgbClr val="0087D7"/>
                </a:solidFill>
                <a:effectLst/>
                <a:latin typeface="OpenSans"/>
                <a:hlinkClick r:id="rId2"/>
              </a:rPr>
              <a:t> 2015</a:t>
            </a:r>
            <a:r>
              <a:rPr lang="nl-NL" sz="2400" b="0" i="0" dirty="0">
                <a:solidFill>
                  <a:srgbClr val="231F20"/>
                </a:solidFill>
                <a:effectLst/>
                <a:latin typeface="OpenSans"/>
              </a:rPr>
              <a:t>, de </a:t>
            </a:r>
            <a:r>
              <a:rPr lang="nl-NL" sz="2400" b="0" i="0" u="none" strike="noStrike" dirty="0">
                <a:solidFill>
                  <a:srgbClr val="0087D7"/>
                </a:solidFill>
                <a:effectLst/>
                <a:latin typeface="OpenSans"/>
                <a:hlinkClick r:id="rId3"/>
              </a:rPr>
              <a:t>Participatiewet</a:t>
            </a:r>
            <a:r>
              <a:rPr lang="nl-NL" sz="2400" b="0" i="0" dirty="0">
                <a:solidFill>
                  <a:srgbClr val="231F20"/>
                </a:solidFill>
                <a:effectLst/>
                <a:latin typeface="OpenSans"/>
              </a:rPr>
              <a:t>, </a:t>
            </a:r>
            <a:r>
              <a:rPr lang="nl-NL" sz="2400" b="0" i="0" u="none" strike="noStrike" dirty="0">
                <a:solidFill>
                  <a:srgbClr val="0087D7"/>
                </a:solidFill>
                <a:effectLst/>
                <a:latin typeface="OpenSans"/>
                <a:hlinkClick r:id="rId4"/>
              </a:rPr>
              <a:t>Jeugdwet</a:t>
            </a:r>
            <a:r>
              <a:rPr lang="nl-NL" sz="2400" b="0" i="0" dirty="0">
                <a:solidFill>
                  <a:srgbClr val="231F20"/>
                </a:solidFill>
                <a:effectLst/>
                <a:latin typeface="OpenSans"/>
              </a:rPr>
              <a:t> en de </a:t>
            </a:r>
            <a:r>
              <a:rPr lang="nl-NL" sz="2400" b="0" i="0" u="none" strike="noStrike" dirty="0">
                <a:solidFill>
                  <a:srgbClr val="0087D7"/>
                </a:solidFill>
                <a:effectLst/>
                <a:latin typeface="OpenSans"/>
                <a:hlinkClick r:id="rId5"/>
              </a:rPr>
              <a:t>Wet gemeentelijke schuldhulpverlening</a:t>
            </a:r>
            <a:r>
              <a:rPr lang="nl-NL" sz="2400" b="0" i="0" dirty="0">
                <a:solidFill>
                  <a:srgbClr val="231F20"/>
                </a:solidFill>
                <a:effectLst/>
                <a:latin typeface="OpenSans"/>
              </a:rPr>
              <a:t>. </a:t>
            </a:r>
          </a:p>
          <a:p>
            <a:pPr algn="l"/>
            <a:endParaRPr lang="nl-NL" sz="2400" b="0" i="0" dirty="0">
              <a:solidFill>
                <a:srgbClr val="231F20"/>
              </a:solidFill>
              <a:effectLst/>
              <a:latin typeface="OpenSans"/>
            </a:endParaRPr>
          </a:p>
          <a:p>
            <a:pPr algn="l"/>
            <a:r>
              <a:rPr lang="nl-NL" sz="2400" b="0" i="0" dirty="0">
                <a:solidFill>
                  <a:srgbClr val="231F20"/>
                </a:solidFill>
                <a:effectLst/>
                <a:latin typeface="OpenSans"/>
              </a:rPr>
              <a:t>In de ruime, integrale zin van het woord vallen onder ‘sociaal domein’ ook alle aanverwante taken. Zoals handhaving bij leerplicht, het voorkomen van vroegtijdig schoolverlaten, </a:t>
            </a:r>
            <a:r>
              <a:rPr lang="nl-NL" sz="2400" b="0" i="0" u="none" strike="noStrike" dirty="0">
                <a:solidFill>
                  <a:srgbClr val="0087D7"/>
                </a:solidFill>
                <a:effectLst/>
                <a:latin typeface="OpenSans"/>
                <a:hlinkClick r:id="rId6"/>
              </a:rPr>
              <a:t>passend onderwijs</a:t>
            </a:r>
            <a:r>
              <a:rPr lang="nl-NL" sz="2400" b="0" i="0" dirty="0">
                <a:solidFill>
                  <a:srgbClr val="231F20"/>
                </a:solidFill>
                <a:effectLst/>
                <a:latin typeface="OpenSans"/>
              </a:rPr>
              <a:t>, leerlingenvervoer, de reguliere en bijzondere bijstand, schuldhulpverlening en (jeugd)gezondheidzorg.</a:t>
            </a:r>
          </a:p>
        </p:txBody>
      </p:sp>
    </p:spTree>
    <p:extLst>
      <p:ext uri="{BB962C8B-B14F-4D97-AF65-F5344CB8AC3E}">
        <p14:creationId xmlns:p14="http://schemas.microsoft.com/office/powerpoint/2010/main" val="157724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1B3EAC2-255D-4260-8112-A3144F77CBD0}"/>
              </a:ext>
            </a:extLst>
          </p:cNvPr>
          <p:cNvPicPr>
            <a:picLocks noChangeAspect="1"/>
          </p:cNvPicPr>
          <p:nvPr/>
        </p:nvPicPr>
        <p:blipFill>
          <a:blip r:embed="rId2"/>
          <a:stretch>
            <a:fillRect/>
          </a:stretch>
        </p:blipFill>
        <p:spPr>
          <a:xfrm>
            <a:off x="0" y="0"/>
            <a:ext cx="9778719" cy="6858000"/>
          </a:xfrm>
          <a:prstGeom prst="rect">
            <a:avLst/>
          </a:prstGeom>
        </p:spPr>
      </p:pic>
      <p:sp>
        <p:nvSpPr>
          <p:cNvPr id="4" name="Tekstvak 3">
            <a:extLst>
              <a:ext uri="{FF2B5EF4-FFF2-40B4-BE49-F238E27FC236}">
                <a16:creationId xmlns:a16="http://schemas.microsoft.com/office/drawing/2014/main" id="{B4D521BC-DFDD-431A-9922-1E68FE661FEB}"/>
              </a:ext>
            </a:extLst>
          </p:cNvPr>
          <p:cNvSpPr txBox="1"/>
          <p:nvPr/>
        </p:nvSpPr>
        <p:spPr>
          <a:xfrm>
            <a:off x="6096000" y="6488668"/>
            <a:ext cx="6096000" cy="369332"/>
          </a:xfrm>
          <a:prstGeom prst="rect">
            <a:avLst/>
          </a:prstGeom>
          <a:noFill/>
        </p:spPr>
        <p:txBody>
          <a:bodyPr wrap="square">
            <a:spAutoFit/>
          </a:bodyPr>
          <a:lstStyle/>
          <a:p>
            <a:r>
              <a:rPr lang="nl-NL" dirty="0"/>
              <a:t>https://www.cjgborsele.nl/actueel/wat-is-het-sociaal-domein</a:t>
            </a:r>
          </a:p>
        </p:txBody>
      </p:sp>
      <p:sp>
        <p:nvSpPr>
          <p:cNvPr id="5" name="Tekstvak 4">
            <a:extLst>
              <a:ext uri="{FF2B5EF4-FFF2-40B4-BE49-F238E27FC236}">
                <a16:creationId xmlns:a16="http://schemas.microsoft.com/office/drawing/2014/main" id="{5CE736D4-235E-471C-A0B6-60AE8F97159C}"/>
              </a:ext>
            </a:extLst>
          </p:cNvPr>
          <p:cNvSpPr txBox="1"/>
          <p:nvPr/>
        </p:nvSpPr>
        <p:spPr>
          <a:xfrm rot="5400000">
            <a:off x="9825843" y="1357919"/>
            <a:ext cx="2903513" cy="707886"/>
          </a:xfrm>
          <a:prstGeom prst="rect">
            <a:avLst/>
          </a:prstGeom>
          <a:noFill/>
        </p:spPr>
        <p:txBody>
          <a:bodyPr wrap="square" rtlCol="0">
            <a:spAutoFit/>
          </a:bodyPr>
          <a:lstStyle/>
          <a:p>
            <a:r>
              <a:rPr lang="nl-NL" sz="4000" dirty="0"/>
              <a:t>Voorbeeld: </a:t>
            </a:r>
          </a:p>
        </p:txBody>
      </p:sp>
    </p:spTree>
    <p:extLst>
      <p:ext uri="{BB962C8B-B14F-4D97-AF65-F5344CB8AC3E}">
        <p14:creationId xmlns:p14="http://schemas.microsoft.com/office/powerpoint/2010/main" val="271751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635B787B-380D-4B35-8D61-E5CA8FA9A8C0}"/>
              </a:ext>
            </a:extLst>
          </p:cNvPr>
          <p:cNvPicPr>
            <a:picLocks noChangeAspect="1"/>
          </p:cNvPicPr>
          <p:nvPr/>
        </p:nvPicPr>
        <p:blipFill>
          <a:blip r:embed="rId2"/>
          <a:stretch>
            <a:fillRect/>
          </a:stretch>
        </p:blipFill>
        <p:spPr>
          <a:xfrm>
            <a:off x="833753" y="597162"/>
            <a:ext cx="8023031" cy="5663675"/>
          </a:xfrm>
          <a:prstGeom prst="rect">
            <a:avLst/>
          </a:prstGeom>
        </p:spPr>
      </p:pic>
      <p:sp>
        <p:nvSpPr>
          <p:cNvPr id="3" name="Tekstvak 2">
            <a:extLst>
              <a:ext uri="{FF2B5EF4-FFF2-40B4-BE49-F238E27FC236}">
                <a16:creationId xmlns:a16="http://schemas.microsoft.com/office/drawing/2014/main" id="{874A2296-1804-4B95-90FC-FD32E7049738}"/>
              </a:ext>
            </a:extLst>
          </p:cNvPr>
          <p:cNvSpPr txBox="1"/>
          <p:nvPr/>
        </p:nvSpPr>
        <p:spPr>
          <a:xfrm rot="5400000">
            <a:off x="9321347" y="1987033"/>
            <a:ext cx="3912506" cy="584775"/>
          </a:xfrm>
          <a:prstGeom prst="rect">
            <a:avLst/>
          </a:prstGeom>
          <a:noFill/>
        </p:spPr>
        <p:txBody>
          <a:bodyPr wrap="square" rtlCol="0">
            <a:spAutoFit/>
          </a:bodyPr>
          <a:lstStyle/>
          <a:p>
            <a:r>
              <a:rPr lang="nl-NL" sz="3200" dirty="0"/>
              <a:t>Proces in de praktijk: </a:t>
            </a:r>
          </a:p>
        </p:txBody>
      </p:sp>
    </p:spTree>
    <p:extLst>
      <p:ext uri="{BB962C8B-B14F-4D97-AF65-F5344CB8AC3E}">
        <p14:creationId xmlns:p14="http://schemas.microsoft.com/office/powerpoint/2010/main" val="3517459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2A342-BF5B-4B42-A870-D50AB89A10EC}"/>
              </a:ext>
            </a:extLst>
          </p:cNvPr>
          <p:cNvSpPr>
            <a:spLocks noGrp="1"/>
          </p:cNvSpPr>
          <p:nvPr>
            <p:ph type="title"/>
          </p:nvPr>
        </p:nvSpPr>
        <p:spPr/>
        <p:txBody>
          <a:bodyPr/>
          <a:lstStyle/>
          <a:p>
            <a:r>
              <a:rPr lang="nl-NL" dirty="0"/>
              <a:t>Even opzoeken:</a:t>
            </a:r>
          </a:p>
        </p:txBody>
      </p:sp>
      <p:sp>
        <p:nvSpPr>
          <p:cNvPr id="3" name="Tijdelijke aanduiding voor datum 2">
            <a:extLst>
              <a:ext uri="{FF2B5EF4-FFF2-40B4-BE49-F238E27FC236}">
                <a16:creationId xmlns:a16="http://schemas.microsoft.com/office/drawing/2014/main" id="{17855FD0-A95A-41AA-8F7F-B925081BB5F9}"/>
              </a:ext>
            </a:extLst>
          </p:cNvPr>
          <p:cNvSpPr>
            <a:spLocks noGrp="1"/>
          </p:cNvSpPr>
          <p:nvPr>
            <p:ph type="dt" sz="half" idx="10"/>
          </p:nvPr>
        </p:nvSpPr>
        <p:spPr/>
        <p:txBody>
          <a:bodyPr/>
          <a:lstStyle/>
          <a:p>
            <a:fld id="{B6837ED8-77B1-4D92-8A4C-07939ECD182A}" type="datetime1">
              <a:rPr lang="nl-NL" noProof="0" smtClean="0"/>
              <a:t>7-10-2021</a:t>
            </a:fld>
            <a:endParaRPr lang="nl-NL" noProof="0"/>
          </a:p>
        </p:txBody>
      </p:sp>
      <p:sp>
        <p:nvSpPr>
          <p:cNvPr id="4" name="Tijdelijke aanduiding voor voettekst 3">
            <a:extLst>
              <a:ext uri="{FF2B5EF4-FFF2-40B4-BE49-F238E27FC236}">
                <a16:creationId xmlns:a16="http://schemas.microsoft.com/office/drawing/2014/main" id="{BC6AB41F-EA9B-4E89-AC84-B525AF28E3BD}"/>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AC9DF5F2-B893-483D-A080-EE8B3332A17E}"/>
              </a:ext>
            </a:extLst>
          </p:cNvPr>
          <p:cNvSpPr>
            <a:spLocks noGrp="1"/>
          </p:cNvSpPr>
          <p:nvPr>
            <p:ph type="sldNum" sz="quarter" idx="12"/>
          </p:nvPr>
        </p:nvSpPr>
        <p:spPr/>
        <p:txBody>
          <a:bodyPr/>
          <a:lstStyle/>
          <a:p>
            <a:fld id="{45B76B8B-DE07-48A4-9913-B57A52F2F853}" type="slidenum">
              <a:rPr lang="nl-NL" noProof="0" smtClean="0"/>
              <a:t>13</a:t>
            </a:fld>
            <a:endParaRPr lang="nl-NL" noProof="0"/>
          </a:p>
        </p:txBody>
      </p:sp>
      <p:sp>
        <p:nvSpPr>
          <p:cNvPr id="9" name="Tekstvak 8">
            <a:extLst>
              <a:ext uri="{FF2B5EF4-FFF2-40B4-BE49-F238E27FC236}">
                <a16:creationId xmlns:a16="http://schemas.microsoft.com/office/drawing/2014/main" id="{5EF37A3A-19D0-44B0-A0EA-1719C6529471}"/>
              </a:ext>
            </a:extLst>
          </p:cNvPr>
          <p:cNvSpPr txBox="1"/>
          <p:nvPr/>
        </p:nvSpPr>
        <p:spPr>
          <a:xfrm>
            <a:off x="527448" y="1659940"/>
            <a:ext cx="6097904" cy="1200329"/>
          </a:xfrm>
          <a:prstGeom prst="rect">
            <a:avLst/>
          </a:prstGeom>
          <a:noFill/>
        </p:spPr>
        <p:txBody>
          <a:bodyPr wrap="square">
            <a:spAutoFit/>
          </a:bodyPr>
          <a:lstStyle/>
          <a:p>
            <a:pPr marL="342900" indent="-342900">
              <a:buAutoNum type="arabicPeriod"/>
            </a:pPr>
            <a:r>
              <a:rPr lang="nl-NL" dirty="0"/>
              <a:t>WMO </a:t>
            </a:r>
          </a:p>
          <a:p>
            <a:pPr marL="342900" indent="-342900">
              <a:buAutoNum type="arabicPeriod"/>
            </a:pPr>
            <a:r>
              <a:rPr lang="nl-NL" dirty="0"/>
              <a:t>Participatiewet, </a:t>
            </a:r>
          </a:p>
          <a:p>
            <a:pPr marL="342900" indent="-342900">
              <a:buAutoNum type="arabicPeriod"/>
            </a:pPr>
            <a:r>
              <a:rPr lang="nl-NL" dirty="0"/>
              <a:t>Jeugdwet </a:t>
            </a:r>
          </a:p>
          <a:p>
            <a:pPr marL="342900" indent="-342900">
              <a:buAutoNum type="arabicPeriod"/>
            </a:pPr>
            <a:r>
              <a:rPr lang="nl-NL" dirty="0"/>
              <a:t>Wet gemeentelijke schuldhulpverlening. </a:t>
            </a:r>
          </a:p>
        </p:txBody>
      </p:sp>
      <p:pic>
        <p:nvPicPr>
          <p:cNvPr id="12" name="Afbeelding 11">
            <a:extLst>
              <a:ext uri="{FF2B5EF4-FFF2-40B4-BE49-F238E27FC236}">
                <a16:creationId xmlns:a16="http://schemas.microsoft.com/office/drawing/2014/main" id="{A54A9006-0F90-4AEF-A338-5AD1B7BC4E1E}"/>
              </a:ext>
            </a:extLst>
          </p:cNvPr>
          <p:cNvPicPr>
            <a:picLocks noChangeAspect="1"/>
          </p:cNvPicPr>
          <p:nvPr/>
        </p:nvPicPr>
        <p:blipFill rotWithShape="1">
          <a:blip r:embed="rId2"/>
          <a:srcRect r="68092"/>
          <a:stretch/>
        </p:blipFill>
        <p:spPr>
          <a:xfrm>
            <a:off x="7069061" y="120512"/>
            <a:ext cx="3137929" cy="6616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86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374780-358B-47B7-A993-3DE0497D12B5}"/>
              </a:ext>
            </a:extLst>
          </p:cNvPr>
          <p:cNvSpPr>
            <a:spLocks noGrp="1"/>
          </p:cNvSpPr>
          <p:nvPr>
            <p:ph type="title"/>
          </p:nvPr>
        </p:nvSpPr>
        <p:spPr>
          <a:xfrm>
            <a:off x="371476" y="799783"/>
            <a:ext cx="10108030" cy="1160403"/>
          </a:xfrm>
        </p:spPr>
        <p:txBody>
          <a:bodyPr/>
          <a:lstStyle/>
          <a:p>
            <a:r>
              <a:rPr lang="nl-NL" dirty="0"/>
              <a:t>WMO</a:t>
            </a:r>
          </a:p>
        </p:txBody>
      </p:sp>
      <p:sp>
        <p:nvSpPr>
          <p:cNvPr id="3" name="Tijdelijke aanduiding voor datum 2">
            <a:extLst>
              <a:ext uri="{FF2B5EF4-FFF2-40B4-BE49-F238E27FC236}">
                <a16:creationId xmlns:a16="http://schemas.microsoft.com/office/drawing/2014/main" id="{C8EE8D1B-F317-48BF-805B-B69B9958EA79}"/>
              </a:ext>
            </a:extLst>
          </p:cNvPr>
          <p:cNvSpPr>
            <a:spLocks noGrp="1"/>
          </p:cNvSpPr>
          <p:nvPr>
            <p:ph type="dt" sz="half" idx="10"/>
          </p:nvPr>
        </p:nvSpPr>
        <p:spPr/>
        <p:txBody>
          <a:bodyPr/>
          <a:lstStyle/>
          <a:p>
            <a:fld id="{B6837ED8-77B1-4D92-8A4C-07939ECD182A}" type="datetime1">
              <a:rPr lang="nl-NL" noProof="0" smtClean="0"/>
              <a:t>7-10-2021</a:t>
            </a:fld>
            <a:endParaRPr lang="nl-NL" noProof="0"/>
          </a:p>
        </p:txBody>
      </p:sp>
      <p:sp>
        <p:nvSpPr>
          <p:cNvPr id="4" name="Tijdelijke aanduiding voor voettekst 3">
            <a:extLst>
              <a:ext uri="{FF2B5EF4-FFF2-40B4-BE49-F238E27FC236}">
                <a16:creationId xmlns:a16="http://schemas.microsoft.com/office/drawing/2014/main" id="{09C348B3-869B-47CC-A3FA-C7FB5236F8CB}"/>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C0934D4B-97E3-4EFF-8AFD-AF7D89FBE4D2}"/>
              </a:ext>
            </a:extLst>
          </p:cNvPr>
          <p:cNvSpPr>
            <a:spLocks noGrp="1"/>
          </p:cNvSpPr>
          <p:nvPr>
            <p:ph type="sldNum" sz="quarter" idx="12"/>
          </p:nvPr>
        </p:nvSpPr>
        <p:spPr/>
        <p:txBody>
          <a:bodyPr/>
          <a:lstStyle/>
          <a:p>
            <a:fld id="{45B76B8B-DE07-48A4-9913-B57A52F2F853}" type="slidenum">
              <a:rPr lang="nl-NL" noProof="0" smtClean="0"/>
              <a:t>14</a:t>
            </a:fld>
            <a:endParaRPr lang="nl-NL" noProof="0"/>
          </a:p>
        </p:txBody>
      </p:sp>
      <p:sp>
        <p:nvSpPr>
          <p:cNvPr id="6" name="Rechthoek 5">
            <a:extLst>
              <a:ext uri="{FF2B5EF4-FFF2-40B4-BE49-F238E27FC236}">
                <a16:creationId xmlns:a16="http://schemas.microsoft.com/office/drawing/2014/main" id="{44AB60B0-41B3-4A4D-A999-369A1FE49970}"/>
              </a:ext>
            </a:extLst>
          </p:cNvPr>
          <p:cNvSpPr/>
          <p:nvPr/>
        </p:nvSpPr>
        <p:spPr>
          <a:xfrm>
            <a:off x="371476" y="1531175"/>
            <a:ext cx="11449048" cy="3355855"/>
          </a:xfrm>
          <a:prstGeom prst="rect">
            <a:avLst/>
          </a:prstGeom>
          <a:ln>
            <a:solidFill>
              <a:schemeClr val="accent1"/>
            </a:solidFill>
          </a:ln>
        </p:spPr>
        <p:txBody>
          <a:bodyPr wrap="square">
            <a:spAutoFit/>
          </a:bodyPr>
          <a:lstStyle/>
          <a:p>
            <a:r>
              <a:rPr lang="nl-NL" sz="2000" dirty="0"/>
              <a:t>Gemeenten zijn verantwoordelijk voor de ondersteuning van mensen die niet op eigen kracht zelfredzaam zijn. </a:t>
            </a:r>
          </a:p>
          <a:p>
            <a:endParaRPr lang="nl-NL" sz="2000" dirty="0"/>
          </a:p>
          <a:p>
            <a:r>
              <a:rPr lang="nl-NL" sz="2000" dirty="0"/>
              <a:t>Het gaat bijvoorbeeld om:</a:t>
            </a:r>
          </a:p>
          <a:p>
            <a:pPr>
              <a:lnSpc>
                <a:spcPct val="150000"/>
              </a:lnSpc>
            </a:pPr>
            <a:r>
              <a:rPr lang="nl-NL" sz="2000" dirty="0"/>
              <a:t>- begeleiding en dagbesteding;</a:t>
            </a:r>
          </a:p>
          <a:p>
            <a:pPr>
              <a:lnSpc>
                <a:spcPct val="150000"/>
              </a:lnSpc>
            </a:pPr>
            <a:r>
              <a:rPr lang="nl-NL" sz="2000" dirty="0"/>
              <a:t>- ondersteuning om de mantelzorger tijdelijk te ontlasten;</a:t>
            </a:r>
          </a:p>
          <a:p>
            <a:pPr>
              <a:lnSpc>
                <a:spcPct val="150000"/>
              </a:lnSpc>
            </a:pPr>
            <a:r>
              <a:rPr lang="nl-NL" sz="2000" dirty="0"/>
              <a:t>- een plaats in een beschermde woonomgeving voor mensen met een psychische stoornis;</a:t>
            </a:r>
          </a:p>
          <a:p>
            <a:pPr>
              <a:lnSpc>
                <a:spcPct val="150000"/>
              </a:lnSpc>
            </a:pPr>
            <a:r>
              <a:rPr lang="nl-NL" sz="2000" dirty="0"/>
              <a:t>- opvang in geval van huiselijk geweld en mensen die dakloos zijn</a:t>
            </a:r>
            <a:r>
              <a:rPr lang="nl-NL" sz="3200" dirty="0"/>
              <a:t>.</a:t>
            </a:r>
          </a:p>
        </p:txBody>
      </p:sp>
      <p:pic>
        <p:nvPicPr>
          <p:cNvPr id="7" name="Afbeelding 6">
            <a:extLst>
              <a:ext uri="{FF2B5EF4-FFF2-40B4-BE49-F238E27FC236}">
                <a16:creationId xmlns:a16="http://schemas.microsoft.com/office/drawing/2014/main" id="{1678829C-FC8C-4175-8767-E277C794D449}"/>
              </a:ext>
            </a:extLst>
          </p:cNvPr>
          <p:cNvPicPr>
            <a:picLocks noChangeAspect="1"/>
          </p:cNvPicPr>
          <p:nvPr/>
        </p:nvPicPr>
        <p:blipFill>
          <a:blip r:embed="rId2"/>
          <a:stretch>
            <a:fillRect/>
          </a:stretch>
        </p:blipFill>
        <p:spPr>
          <a:xfrm>
            <a:off x="8146732" y="4582095"/>
            <a:ext cx="2619375" cy="1743075"/>
          </a:xfrm>
          <a:prstGeom prst="rect">
            <a:avLst/>
          </a:prstGeom>
        </p:spPr>
      </p:pic>
      <p:sp>
        <p:nvSpPr>
          <p:cNvPr id="8" name="Tekstvak 7">
            <a:extLst>
              <a:ext uri="{FF2B5EF4-FFF2-40B4-BE49-F238E27FC236}">
                <a16:creationId xmlns:a16="http://schemas.microsoft.com/office/drawing/2014/main" id="{F3BEFE93-4773-40F1-BEF0-483AF70BE3D4}"/>
              </a:ext>
            </a:extLst>
          </p:cNvPr>
          <p:cNvSpPr txBox="1"/>
          <p:nvPr/>
        </p:nvSpPr>
        <p:spPr>
          <a:xfrm>
            <a:off x="4812779" y="5863505"/>
            <a:ext cx="2903220" cy="461665"/>
          </a:xfrm>
          <a:prstGeom prst="rect">
            <a:avLst/>
          </a:prstGeom>
          <a:solidFill>
            <a:schemeClr val="accent6">
              <a:lumMod val="40000"/>
              <a:lumOff val="60000"/>
            </a:schemeClr>
          </a:solidFill>
        </p:spPr>
        <p:txBody>
          <a:bodyPr wrap="square" rtlCol="0">
            <a:spAutoFit/>
          </a:bodyPr>
          <a:lstStyle/>
          <a:p>
            <a:r>
              <a:rPr lang="nl-NL" sz="2400" dirty="0"/>
              <a:t>keukentafelgesprek</a:t>
            </a:r>
          </a:p>
        </p:txBody>
      </p:sp>
    </p:spTree>
    <p:extLst>
      <p:ext uri="{BB962C8B-B14F-4D97-AF65-F5344CB8AC3E}">
        <p14:creationId xmlns:p14="http://schemas.microsoft.com/office/powerpoint/2010/main" val="188944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9FA56-A179-4B47-A9E9-63E003C71DFF}"/>
              </a:ext>
            </a:extLst>
          </p:cNvPr>
          <p:cNvSpPr>
            <a:spLocks noGrp="1"/>
          </p:cNvSpPr>
          <p:nvPr>
            <p:ph type="title"/>
          </p:nvPr>
        </p:nvSpPr>
        <p:spPr/>
        <p:txBody>
          <a:bodyPr/>
          <a:lstStyle/>
          <a:p>
            <a:r>
              <a:rPr lang="nl-NL" dirty="0"/>
              <a:t>Wijkteams</a:t>
            </a:r>
          </a:p>
        </p:txBody>
      </p:sp>
      <p:sp>
        <p:nvSpPr>
          <p:cNvPr id="3" name="Tijdelijke aanduiding voor datum 2">
            <a:extLst>
              <a:ext uri="{FF2B5EF4-FFF2-40B4-BE49-F238E27FC236}">
                <a16:creationId xmlns:a16="http://schemas.microsoft.com/office/drawing/2014/main" id="{23415FA8-D97A-4E52-B103-7C2FBAC7A80C}"/>
              </a:ext>
            </a:extLst>
          </p:cNvPr>
          <p:cNvSpPr>
            <a:spLocks noGrp="1"/>
          </p:cNvSpPr>
          <p:nvPr>
            <p:ph type="dt" sz="half" idx="10"/>
          </p:nvPr>
        </p:nvSpPr>
        <p:spPr/>
        <p:txBody>
          <a:bodyPr/>
          <a:lstStyle/>
          <a:p>
            <a:fld id="{B6837ED8-77B1-4D92-8A4C-07939ECD182A}" type="datetime1">
              <a:rPr lang="nl-NL" noProof="0" smtClean="0"/>
              <a:t>7-10-2021</a:t>
            </a:fld>
            <a:endParaRPr lang="nl-NL" noProof="0"/>
          </a:p>
        </p:txBody>
      </p:sp>
      <p:sp>
        <p:nvSpPr>
          <p:cNvPr id="5" name="Tijdelijke aanduiding voor dianummer 4">
            <a:extLst>
              <a:ext uri="{FF2B5EF4-FFF2-40B4-BE49-F238E27FC236}">
                <a16:creationId xmlns:a16="http://schemas.microsoft.com/office/drawing/2014/main" id="{C91667AA-B9D0-4A3C-A025-FD3EF7B5A981}"/>
              </a:ext>
            </a:extLst>
          </p:cNvPr>
          <p:cNvSpPr>
            <a:spLocks noGrp="1"/>
          </p:cNvSpPr>
          <p:nvPr>
            <p:ph type="sldNum" sz="quarter" idx="12"/>
          </p:nvPr>
        </p:nvSpPr>
        <p:spPr/>
        <p:txBody>
          <a:bodyPr/>
          <a:lstStyle/>
          <a:p>
            <a:fld id="{45B76B8B-DE07-48A4-9913-B57A52F2F853}" type="slidenum">
              <a:rPr lang="nl-NL" noProof="0" smtClean="0"/>
              <a:t>15</a:t>
            </a:fld>
            <a:endParaRPr lang="nl-NL" noProof="0"/>
          </a:p>
        </p:txBody>
      </p:sp>
      <p:sp>
        <p:nvSpPr>
          <p:cNvPr id="9" name="Tekstvak 8">
            <a:extLst>
              <a:ext uri="{FF2B5EF4-FFF2-40B4-BE49-F238E27FC236}">
                <a16:creationId xmlns:a16="http://schemas.microsoft.com/office/drawing/2014/main" id="{E4E8D0C6-E7FD-404B-A273-AA8988166CA0}"/>
              </a:ext>
            </a:extLst>
          </p:cNvPr>
          <p:cNvSpPr txBox="1"/>
          <p:nvPr/>
        </p:nvSpPr>
        <p:spPr>
          <a:xfrm>
            <a:off x="371476" y="1127880"/>
            <a:ext cx="9952058" cy="1631216"/>
          </a:xfrm>
          <a:prstGeom prst="rect">
            <a:avLst/>
          </a:prstGeom>
          <a:noFill/>
        </p:spPr>
        <p:txBody>
          <a:bodyPr wrap="square">
            <a:spAutoFit/>
          </a:bodyPr>
          <a:lstStyle/>
          <a:p>
            <a:r>
              <a:rPr lang="nl-NL" sz="2000" dirty="0"/>
              <a:t>De meeste mensen redden zich prima zelf. Maar sommige mensen hebben hulp en ondersteuning nodig. Elke gemeente organiseert de toegang tot zorg of ondersteuning op eigen wijze. Sommige kiezen voor een </a:t>
            </a:r>
            <a:r>
              <a:rPr lang="nl-NL" sz="2000" dirty="0" err="1"/>
              <a:t>Wmo</a:t>
            </a:r>
            <a:r>
              <a:rPr lang="nl-NL" sz="2000" dirty="0"/>
              <a:t>-loket. En in veel gemeenten kunnen inwoners met hun hulpvraag terecht bij een </a:t>
            </a:r>
            <a:r>
              <a:rPr lang="nl-NL" sz="2000" b="1" dirty="0"/>
              <a:t>sociaal wijkteam. </a:t>
            </a:r>
          </a:p>
          <a:p>
            <a:r>
              <a:rPr lang="nl-NL" sz="2000" dirty="0"/>
              <a:t>De taken en verantwoordelijkheden van zo’n wijkteam verschillen per gemeente.</a:t>
            </a:r>
          </a:p>
        </p:txBody>
      </p:sp>
      <p:sp>
        <p:nvSpPr>
          <p:cNvPr id="11" name="Tekstvak 10">
            <a:extLst>
              <a:ext uri="{FF2B5EF4-FFF2-40B4-BE49-F238E27FC236}">
                <a16:creationId xmlns:a16="http://schemas.microsoft.com/office/drawing/2014/main" id="{874EAF66-C020-48CE-8378-010EC9C4A8D2}"/>
              </a:ext>
            </a:extLst>
          </p:cNvPr>
          <p:cNvSpPr txBox="1"/>
          <p:nvPr/>
        </p:nvSpPr>
        <p:spPr>
          <a:xfrm>
            <a:off x="371476" y="2996603"/>
            <a:ext cx="10944224" cy="2862322"/>
          </a:xfrm>
          <a:prstGeom prst="rect">
            <a:avLst/>
          </a:prstGeom>
          <a:noFill/>
        </p:spPr>
        <p:txBody>
          <a:bodyPr wrap="square">
            <a:spAutoFit/>
          </a:bodyPr>
          <a:lstStyle/>
          <a:p>
            <a:r>
              <a:rPr lang="nl-NL" sz="2000" dirty="0"/>
              <a:t>Sociale wijkteams zijn voor wijkbewoners het aanspreekpunt voor zorg, ondersteuning en activering. Het sociaal wijkteam ondersteunt bij vragen en problemen op het gebied van zorg en welzijn, jeugd en gezin, en wonen, werken en inkomen. Zoals financiële problemen, langdurige werkloosheid, opvoedingsvragen en ondersteuning op het gebied van wonen, welzijn en zorg. Ook mantelzorgers en vrijwilligers kunnen er terecht voor tips en adviezen. Wijkbewoners kunnen naar het wijkteam met goede ideeën die bijdragen aan de leefbaarheid in de wijk. Of omdat zij een steentje willen bijdragen door anderen te helpen. </a:t>
            </a:r>
          </a:p>
          <a:p>
            <a:endParaRPr lang="nl-NL" sz="2000" dirty="0"/>
          </a:p>
          <a:p>
            <a:r>
              <a:rPr lang="nl-NL" sz="2000" dirty="0">
                <a:hlinkClick r:id="rId2"/>
              </a:rPr>
              <a:t>https://www.stimulansz.nl/sociale-wijkteams/</a:t>
            </a:r>
            <a:r>
              <a:rPr lang="nl-NL" sz="2000" dirty="0"/>
              <a:t>  </a:t>
            </a:r>
          </a:p>
        </p:txBody>
      </p:sp>
    </p:spTree>
    <p:extLst>
      <p:ext uri="{BB962C8B-B14F-4D97-AF65-F5344CB8AC3E}">
        <p14:creationId xmlns:p14="http://schemas.microsoft.com/office/powerpoint/2010/main" val="1453512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215B540-43BD-4E9D-B569-E1553E74FB8E}"/>
              </a:ext>
            </a:extLst>
          </p:cNvPr>
          <p:cNvSpPr/>
          <p:nvPr/>
        </p:nvSpPr>
        <p:spPr>
          <a:xfrm>
            <a:off x="614981" y="526316"/>
            <a:ext cx="9576047" cy="2246769"/>
          </a:xfrm>
          <a:prstGeom prst="rect">
            <a:avLst/>
          </a:prstGeom>
        </p:spPr>
        <p:txBody>
          <a:bodyPr wrap="square">
            <a:spAutoFit/>
          </a:bodyPr>
          <a:lstStyle/>
          <a:p>
            <a:r>
              <a:rPr lang="nl-NL" sz="2000" dirty="0"/>
              <a:t>De </a:t>
            </a:r>
            <a:r>
              <a:rPr lang="nl-NL" sz="2000" b="1" dirty="0">
                <a:solidFill>
                  <a:schemeClr val="accent3"/>
                </a:solidFill>
              </a:rPr>
              <a:t>participatieladder</a:t>
            </a:r>
            <a:r>
              <a:rPr lang="nl-NL" sz="2000" dirty="0"/>
              <a:t> van Edelenbos en </a:t>
            </a:r>
            <a:r>
              <a:rPr lang="nl-NL" sz="2000" dirty="0" err="1"/>
              <a:t>Monnikhof</a:t>
            </a:r>
            <a:r>
              <a:rPr lang="nl-NL" sz="2000" dirty="0"/>
              <a:t> (2001) bestaat uit vijf treden. Hoe hoger de trede is, hoe meer invloed bewoners hebben. De treden zijn:</a:t>
            </a:r>
          </a:p>
          <a:p>
            <a:r>
              <a:rPr lang="nl-NL" sz="2000" dirty="0"/>
              <a:t>1. Informeren</a:t>
            </a:r>
          </a:p>
          <a:p>
            <a:r>
              <a:rPr lang="nl-NL" sz="2000" dirty="0"/>
              <a:t>2. Raadplegen</a:t>
            </a:r>
          </a:p>
          <a:p>
            <a:r>
              <a:rPr lang="nl-NL" sz="2000" dirty="0"/>
              <a:t>3. Adviseren</a:t>
            </a:r>
          </a:p>
          <a:p>
            <a:r>
              <a:rPr lang="nl-NL" sz="2000" dirty="0"/>
              <a:t>4. Coproduceren</a:t>
            </a:r>
          </a:p>
          <a:p>
            <a:r>
              <a:rPr lang="nl-NL" sz="2000" dirty="0"/>
              <a:t>5. Meebeslissen</a:t>
            </a:r>
          </a:p>
        </p:txBody>
      </p:sp>
      <p:sp>
        <p:nvSpPr>
          <p:cNvPr id="3" name="Rechthoek 2">
            <a:extLst>
              <a:ext uri="{FF2B5EF4-FFF2-40B4-BE49-F238E27FC236}">
                <a16:creationId xmlns:a16="http://schemas.microsoft.com/office/drawing/2014/main" id="{89EECFB2-5FC2-464C-8026-A71EB555DCBB}"/>
              </a:ext>
            </a:extLst>
          </p:cNvPr>
          <p:cNvSpPr/>
          <p:nvPr/>
        </p:nvSpPr>
        <p:spPr>
          <a:xfrm>
            <a:off x="3726179" y="1832290"/>
            <a:ext cx="7469449" cy="4505251"/>
          </a:xfrm>
          <a:prstGeom prst="rect">
            <a:avLst/>
          </a:prstGeom>
          <a:ln>
            <a:solidFill>
              <a:schemeClr val="accent3"/>
            </a:solidFill>
          </a:ln>
        </p:spPr>
        <p:txBody>
          <a:bodyPr wrap="square">
            <a:spAutoFit/>
          </a:bodyPr>
          <a:lstStyle/>
          <a:p>
            <a:r>
              <a:rPr lang="nl-NL" sz="1600" b="1" dirty="0">
                <a:solidFill>
                  <a:schemeClr val="accent3"/>
                </a:solidFill>
                <a:latin typeface="RijksoverheidSansText"/>
              </a:rPr>
              <a:t>De participatieladder met voorbeelden van programma’s en projecten over een gezonde inrichting van de leefomgeving:</a:t>
            </a:r>
          </a:p>
          <a:p>
            <a:r>
              <a:rPr lang="nl-NL" sz="1600" dirty="0">
                <a:solidFill>
                  <a:schemeClr val="accent3"/>
                </a:solidFill>
                <a:latin typeface="RijksoverheidSansText"/>
              </a:rPr>
              <a:t>1. Informeren	Bewoners worden geïnformeerd over een nieuwe  			inrichting van de openbare ruimte die beweging moet 			stimuleren.	</a:t>
            </a:r>
          </a:p>
          <a:p>
            <a:r>
              <a:rPr lang="nl-NL" sz="1600" dirty="0">
                <a:solidFill>
                  <a:schemeClr val="accent3"/>
                </a:solidFill>
                <a:latin typeface="RijksoverheidSansText"/>
              </a:rPr>
              <a:t>2. Raadplegen	Bewoners wordt gevraagd wat zij onder een gezonde wijk 		verstaan.	</a:t>
            </a:r>
          </a:p>
          <a:p>
            <a:r>
              <a:rPr lang="nl-NL" sz="1600" dirty="0">
                <a:solidFill>
                  <a:schemeClr val="accent3"/>
                </a:solidFill>
                <a:latin typeface="RijksoverheidSansText"/>
              </a:rPr>
              <a:t>3. Adviseren	Bewoners geven adviezen over de reikwijdte en ambities 		in een gebiedsvisie of stellen oplossingen voor.	</a:t>
            </a:r>
          </a:p>
          <a:p>
            <a:r>
              <a:rPr lang="nl-NL" sz="1600" dirty="0">
                <a:solidFill>
                  <a:schemeClr val="accent3"/>
                </a:solidFill>
                <a:latin typeface="RijksoverheidSansText"/>
              </a:rPr>
              <a:t>4. Coproduceren	Omwonenden van intensieve veehouderijen zetten in 			overleg met boeren een signaleringsysteem op, zodat 			duidelijk is wanneer er stankoverlast is en maatregelen 			genomen 	kunnen worden.	</a:t>
            </a:r>
          </a:p>
          <a:p>
            <a:r>
              <a:rPr lang="nl-NL" sz="1600" dirty="0">
                <a:solidFill>
                  <a:schemeClr val="accent3"/>
                </a:solidFill>
                <a:latin typeface="RijksoverheidSansText"/>
              </a:rPr>
              <a:t>5. Meebeslissen	Omwonenden van een weg beslissen mee over welke 			geluidmaatregelen genomen worden. Zo beslissen ze 			bijvoorbeeld over het ontwerp van een geluidscherm of 		over de keuze tussen de isolatie van de woningen of een 		geluidscherm.</a:t>
            </a:r>
            <a:r>
              <a:rPr lang="nl-NL" sz="1050" dirty="0">
                <a:solidFill>
                  <a:srgbClr val="000000"/>
                </a:solidFill>
                <a:latin typeface="RijksoverheidSansText"/>
              </a:rPr>
              <a:t>	</a:t>
            </a:r>
          </a:p>
        </p:txBody>
      </p:sp>
      <p:sp>
        <p:nvSpPr>
          <p:cNvPr id="4" name="Tekstvak 3">
            <a:extLst>
              <a:ext uri="{FF2B5EF4-FFF2-40B4-BE49-F238E27FC236}">
                <a16:creationId xmlns:a16="http://schemas.microsoft.com/office/drawing/2014/main" id="{7E40E9CD-AA68-4CB1-9CEB-AC27CB234C14}"/>
              </a:ext>
            </a:extLst>
          </p:cNvPr>
          <p:cNvSpPr txBox="1"/>
          <p:nvPr/>
        </p:nvSpPr>
        <p:spPr>
          <a:xfrm>
            <a:off x="763571" y="4700468"/>
            <a:ext cx="2814019" cy="1631216"/>
          </a:xfrm>
          <a:prstGeom prst="rect">
            <a:avLst/>
          </a:prstGeom>
          <a:solidFill>
            <a:schemeClr val="accent6">
              <a:lumMod val="40000"/>
              <a:lumOff val="60000"/>
            </a:schemeClr>
          </a:solidFill>
        </p:spPr>
        <p:txBody>
          <a:bodyPr wrap="square" rtlCol="0">
            <a:spAutoFit/>
          </a:bodyPr>
          <a:lstStyle/>
          <a:p>
            <a:r>
              <a:rPr lang="nl-NL" sz="2000" b="1" dirty="0"/>
              <a:t>Vorige week:</a:t>
            </a:r>
          </a:p>
          <a:p>
            <a:endParaRPr lang="nl-NL" sz="2000" b="1" dirty="0"/>
          </a:p>
          <a:p>
            <a:r>
              <a:rPr lang="nl-NL" sz="2000" b="1" dirty="0"/>
              <a:t>Burgerparticipatie </a:t>
            </a:r>
          </a:p>
          <a:p>
            <a:endParaRPr lang="nl-NL" sz="2000" b="1" dirty="0"/>
          </a:p>
          <a:p>
            <a:r>
              <a:rPr lang="nl-NL" sz="2000" b="1" dirty="0"/>
              <a:t>Arbeidsparticipatie</a:t>
            </a:r>
          </a:p>
        </p:txBody>
      </p:sp>
    </p:spTree>
    <p:extLst>
      <p:ext uri="{BB962C8B-B14F-4D97-AF65-F5344CB8AC3E}">
        <p14:creationId xmlns:p14="http://schemas.microsoft.com/office/powerpoint/2010/main" val="388046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09761-557F-491E-9732-791EB3A35708}"/>
              </a:ext>
            </a:extLst>
          </p:cNvPr>
          <p:cNvSpPr>
            <a:spLocks noGrp="1"/>
          </p:cNvSpPr>
          <p:nvPr>
            <p:ph type="title"/>
          </p:nvPr>
        </p:nvSpPr>
        <p:spPr/>
        <p:txBody>
          <a:bodyPr>
            <a:normAutofit/>
          </a:bodyPr>
          <a:lstStyle/>
          <a:p>
            <a:r>
              <a:rPr lang="nl-NL" dirty="0"/>
              <a:t>Verbinden van alle termen, uitleg en ontwikkelingen. </a:t>
            </a:r>
          </a:p>
        </p:txBody>
      </p:sp>
      <p:sp>
        <p:nvSpPr>
          <p:cNvPr id="3" name="Rechthoek 2">
            <a:extLst>
              <a:ext uri="{FF2B5EF4-FFF2-40B4-BE49-F238E27FC236}">
                <a16:creationId xmlns:a16="http://schemas.microsoft.com/office/drawing/2014/main" id="{E2C18420-97C3-4A36-A8FB-391BEE6F563E}"/>
              </a:ext>
            </a:extLst>
          </p:cNvPr>
          <p:cNvSpPr/>
          <p:nvPr/>
        </p:nvSpPr>
        <p:spPr>
          <a:xfrm>
            <a:off x="3011343" y="2595860"/>
            <a:ext cx="5414944"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7200" b="1" cap="none" spc="0" dirty="0">
                <a:ln/>
                <a:solidFill>
                  <a:schemeClr val="accent6"/>
                </a:solidFill>
                <a:effectLst/>
              </a:rPr>
              <a:t>Leefbaarheid </a:t>
            </a:r>
          </a:p>
        </p:txBody>
      </p:sp>
      <p:sp>
        <p:nvSpPr>
          <p:cNvPr id="4" name="Tekstvak 3">
            <a:extLst>
              <a:ext uri="{FF2B5EF4-FFF2-40B4-BE49-F238E27FC236}">
                <a16:creationId xmlns:a16="http://schemas.microsoft.com/office/drawing/2014/main" id="{49B9DA73-D68F-4A23-8B43-2724BF781AB0}"/>
              </a:ext>
            </a:extLst>
          </p:cNvPr>
          <p:cNvSpPr txBox="1"/>
          <p:nvPr/>
        </p:nvSpPr>
        <p:spPr>
          <a:xfrm>
            <a:off x="3400425" y="4332029"/>
            <a:ext cx="4476750" cy="584775"/>
          </a:xfrm>
          <a:prstGeom prst="rect">
            <a:avLst/>
          </a:prstGeom>
          <a:solidFill>
            <a:schemeClr val="bg2"/>
          </a:solidFill>
        </p:spPr>
        <p:txBody>
          <a:bodyPr wrap="square" rtlCol="0">
            <a:spAutoFit/>
          </a:bodyPr>
          <a:lstStyle/>
          <a:p>
            <a:pPr algn="ctr"/>
            <a:r>
              <a:rPr lang="nl-NL" sz="3200" dirty="0"/>
              <a:t>Koppeling aan armoede</a:t>
            </a:r>
          </a:p>
        </p:txBody>
      </p:sp>
    </p:spTree>
    <p:extLst>
      <p:ext uri="{BB962C8B-B14F-4D97-AF65-F5344CB8AC3E}">
        <p14:creationId xmlns:p14="http://schemas.microsoft.com/office/powerpoint/2010/main" val="192120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0359C8A2-B6F4-4FC0-9A0E-63284301CE21}"/>
              </a:ext>
            </a:extLst>
          </p:cNvPr>
          <p:cNvSpPr txBox="1"/>
          <p:nvPr/>
        </p:nvSpPr>
        <p:spPr>
          <a:xfrm>
            <a:off x="733425" y="729734"/>
            <a:ext cx="9144000" cy="646331"/>
          </a:xfrm>
          <a:prstGeom prst="rect">
            <a:avLst/>
          </a:prstGeom>
          <a:noFill/>
        </p:spPr>
        <p:txBody>
          <a:bodyPr wrap="square">
            <a:spAutoFit/>
          </a:bodyPr>
          <a:lstStyle/>
          <a:p>
            <a:r>
              <a:rPr lang="nl-NL" sz="3600" dirty="0">
                <a:solidFill>
                  <a:schemeClr val="accent6"/>
                </a:solidFill>
                <a:effectLst/>
                <a:ea typeface="Calibri" panose="020F0502020204030204" pitchFamily="34" charset="0"/>
                <a:cs typeface="Times New Roman" panose="02020603050405020304" pitchFamily="18" charset="0"/>
              </a:rPr>
              <a:t>Leefbaarheid &amp; subsidie land; hoe werkt dat? </a:t>
            </a:r>
            <a:endParaRPr lang="nl-NL" sz="3600" dirty="0">
              <a:solidFill>
                <a:schemeClr val="accent6"/>
              </a:solidFill>
            </a:endParaRPr>
          </a:p>
        </p:txBody>
      </p:sp>
      <p:sp>
        <p:nvSpPr>
          <p:cNvPr id="8" name="Tekstvak 7">
            <a:extLst>
              <a:ext uri="{FF2B5EF4-FFF2-40B4-BE49-F238E27FC236}">
                <a16:creationId xmlns:a16="http://schemas.microsoft.com/office/drawing/2014/main" id="{9CE6CCEF-EFA8-4E06-B9A3-9871C199CDAD}"/>
              </a:ext>
            </a:extLst>
          </p:cNvPr>
          <p:cNvSpPr txBox="1"/>
          <p:nvPr/>
        </p:nvSpPr>
        <p:spPr>
          <a:xfrm>
            <a:off x="733425" y="2134195"/>
            <a:ext cx="6096000" cy="923330"/>
          </a:xfrm>
          <a:prstGeom prst="rect">
            <a:avLst/>
          </a:prstGeom>
          <a:noFill/>
        </p:spPr>
        <p:txBody>
          <a:bodyPr wrap="square">
            <a:spAutoFit/>
          </a:bodyPr>
          <a:lstStyle/>
          <a:p>
            <a:r>
              <a:rPr lang="nl-NL" dirty="0">
                <a:hlinkClick r:id="rId2"/>
              </a:rPr>
              <a:t>https://www.youtube.com/watch?v=EqIM8dUXUGs</a:t>
            </a:r>
            <a:r>
              <a:rPr lang="nl-NL" dirty="0"/>
              <a:t> </a:t>
            </a:r>
          </a:p>
          <a:p>
            <a:endParaRPr lang="nl-NL" dirty="0"/>
          </a:p>
          <a:p>
            <a:r>
              <a:rPr lang="nl-NL" dirty="0"/>
              <a:t>VSB fonds</a:t>
            </a:r>
          </a:p>
        </p:txBody>
      </p:sp>
      <p:sp>
        <p:nvSpPr>
          <p:cNvPr id="10" name="Tekstvak 9">
            <a:extLst>
              <a:ext uri="{FF2B5EF4-FFF2-40B4-BE49-F238E27FC236}">
                <a16:creationId xmlns:a16="http://schemas.microsoft.com/office/drawing/2014/main" id="{CA8AEC6D-2663-4948-9069-2BA1E1256F40}"/>
              </a:ext>
            </a:extLst>
          </p:cNvPr>
          <p:cNvSpPr txBox="1"/>
          <p:nvPr/>
        </p:nvSpPr>
        <p:spPr>
          <a:xfrm>
            <a:off x="733425" y="3815655"/>
            <a:ext cx="6096000" cy="923330"/>
          </a:xfrm>
          <a:prstGeom prst="rect">
            <a:avLst/>
          </a:prstGeom>
          <a:noFill/>
        </p:spPr>
        <p:txBody>
          <a:bodyPr wrap="square">
            <a:spAutoFit/>
          </a:bodyPr>
          <a:lstStyle/>
          <a:p>
            <a:r>
              <a:rPr lang="nl-NL" dirty="0">
                <a:hlinkClick r:id="rId3"/>
              </a:rPr>
              <a:t>https://www.oranjefonds.nl/geld-aanvragen</a:t>
            </a:r>
            <a:endParaRPr lang="nl-NL" dirty="0"/>
          </a:p>
          <a:p>
            <a:endParaRPr lang="nl-NL" dirty="0"/>
          </a:p>
          <a:p>
            <a:r>
              <a:rPr lang="nl-NL" dirty="0"/>
              <a:t>Oranje fonds; werkwijze en veel ideeën </a:t>
            </a:r>
          </a:p>
        </p:txBody>
      </p:sp>
    </p:spTree>
    <p:extLst>
      <p:ext uri="{BB962C8B-B14F-4D97-AF65-F5344CB8AC3E}">
        <p14:creationId xmlns:p14="http://schemas.microsoft.com/office/powerpoint/2010/main" val="1952890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FE4EDBC-C85A-4A4C-AA6B-458E1A978E36}"/>
              </a:ext>
            </a:extLst>
          </p:cNvPr>
          <p:cNvSpPr/>
          <p:nvPr/>
        </p:nvSpPr>
        <p:spPr>
          <a:xfrm>
            <a:off x="840253" y="830274"/>
            <a:ext cx="1375889" cy="523220"/>
          </a:xfrm>
          <a:prstGeom prst="rect">
            <a:avLst/>
          </a:prstGeom>
        </p:spPr>
        <p:txBody>
          <a:bodyPr wrap="none">
            <a:spAutoFit/>
          </a:bodyPr>
          <a:lstStyle/>
          <a:p>
            <a:r>
              <a:rPr lang="nl-NL" sz="2800" b="1" dirty="0"/>
              <a:t>Optie 1:</a:t>
            </a:r>
          </a:p>
        </p:txBody>
      </p:sp>
      <p:sp>
        <p:nvSpPr>
          <p:cNvPr id="3" name="Rechthoek 2">
            <a:extLst>
              <a:ext uri="{FF2B5EF4-FFF2-40B4-BE49-F238E27FC236}">
                <a16:creationId xmlns:a16="http://schemas.microsoft.com/office/drawing/2014/main" id="{8D217761-7402-4028-B142-5C380A10051F}"/>
              </a:ext>
            </a:extLst>
          </p:cNvPr>
          <p:cNvSpPr/>
          <p:nvPr/>
        </p:nvSpPr>
        <p:spPr>
          <a:xfrm>
            <a:off x="1755412" y="2097323"/>
            <a:ext cx="3177024" cy="923330"/>
          </a:xfrm>
          <a:prstGeom prst="rect">
            <a:avLst/>
          </a:prstGeom>
          <a:noFill/>
        </p:spPr>
        <p:txBody>
          <a:bodyPr wrap="none" lIns="91440" tIns="45720" rIns="91440" bIns="45720">
            <a:spAutoFit/>
          </a:bodyPr>
          <a:lstStyle/>
          <a:p>
            <a:pPr algn="ctr"/>
            <a:r>
              <a:rPr lang="nl-NL" sz="5400" b="1" dirty="0">
                <a:ln w="22225">
                  <a:solidFill>
                    <a:schemeClr val="accent2"/>
                  </a:solidFill>
                  <a:prstDash val="solid"/>
                </a:ln>
                <a:solidFill>
                  <a:schemeClr val="accent2">
                    <a:lumMod val="40000"/>
                    <a:lumOff val="60000"/>
                  </a:schemeClr>
                </a:solidFill>
              </a:rPr>
              <a:t>Gemeente</a:t>
            </a:r>
          </a:p>
        </p:txBody>
      </p:sp>
      <p:sp>
        <p:nvSpPr>
          <p:cNvPr id="4" name="Rechthoek 3">
            <a:extLst>
              <a:ext uri="{FF2B5EF4-FFF2-40B4-BE49-F238E27FC236}">
                <a16:creationId xmlns:a16="http://schemas.microsoft.com/office/drawing/2014/main" id="{EAE5420D-C68A-4F80-A136-65E56C286B14}"/>
              </a:ext>
            </a:extLst>
          </p:cNvPr>
          <p:cNvSpPr/>
          <p:nvPr/>
        </p:nvSpPr>
        <p:spPr>
          <a:xfrm>
            <a:off x="2769484" y="3215910"/>
            <a:ext cx="2995435" cy="923330"/>
          </a:xfrm>
          <a:prstGeom prst="rect">
            <a:avLst/>
          </a:prstGeom>
          <a:noFill/>
        </p:spPr>
        <p:txBody>
          <a:bodyPr wrap="none" lIns="91440" tIns="45720" rIns="91440" bIns="45720">
            <a:spAutoFit/>
          </a:bodyPr>
          <a:lstStyle/>
          <a:p>
            <a:pPr algn="ct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Provincie </a:t>
            </a:r>
          </a:p>
        </p:txBody>
      </p:sp>
      <p:sp>
        <p:nvSpPr>
          <p:cNvPr id="5" name="Rechthoek 4">
            <a:extLst>
              <a:ext uri="{FF2B5EF4-FFF2-40B4-BE49-F238E27FC236}">
                <a16:creationId xmlns:a16="http://schemas.microsoft.com/office/drawing/2014/main" id="{4479C95B-3FD7-45D2-A33E-584D6CA20F1A}"/>
              </a:ext>
            </a:extLst>
          </p:cNvPr>
          <p:cNvSpPr/>
          <p:nvPr/>
        </p:nvSpPr>
        <p:spPr>
          <a:xfrm>
            <a:off x="4267201" y="4202348"/>
            <a:ext cx="3390480" cy="923330"/>
          </a:xfrm>
          <a:prstGeom prst="rect">
            <a:avLst/>
          </a:prstGeom>
          <a:noFill/>
        </p:spPr>
        <p:txBody>
          <a:bodyPr wrap="none" lIns="91440" tIns="45720" rIns="91440" bIns="45720">
            <a:spAutoFit/>
          </a:bodyPr>
          <a:lstStyle/>
          <a:p>
            <a:pPr algn="ctr"/>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Ministeries</a:t>
            </a:r>
            <a:endPar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6" name="Rechthoek 5">
            <a:extLst>
              <a:ext uri="{FF2B5EF4-FFF2-40B4-BE49-F238E27FC236}">
                <a16:creationId xmlns:a16="http://schemas.microsoft.com/office/drawing/2014/main" id="{58EF68B8-ABEE-46A4-9CBB-12FA69BC742F}"/>
              </a:ext>
            </a:extLst>
          </p:cNvPr>
          <p:cNvSpPr/>
          <p:nvPr/>
        </p:nvSpPr>
        <p:spPr>
          <a:xfrm>
            <a:off x="6257223" y="5275529"/>
            <a:ext cx="4347217" cy="923330"/>
          </a:xfrm>
          <a:prstGeom prst="rect">
            <a:avLst/>
          </a:prstGeom>
          <a:noFill/>
        </p:spPr>
        <p:txBody>
          <a:bodyPr wrap="none" lIns="91440" tIns="45720" rIns="91440" bIns="45720">
            <a:spAutoFit/>
          </a:bodyPr>
          <a:lstStyle/>
          <a:p>
            <a:pPr algn="ctr"/>
            <a:r>
              <a:rPr lang="nl-NL" sz="5400" b="1" cap="none" spc="0" dirty="0">
                <a:ln w="6600">
                  <a:solidFill>
                    <a:schemeClr val="accent2"/>
                  </a:solidFill>
                  <a:prstDash val="solid"/>
                </a:ln>
                <a:solidFill>
                  <a:srgbClr val="FFFFFF"/>
                </a:solidFill>
                <a:effectLst>
                  <a:outerShdw dist="38100" dir="2700000" algn="tl" rotWithShape="0">
                    <a:schemeClr val="accent2"/>
                  </a:outerShdw>
                </a:effectLst>
              </a:rPr>
              <a:t>Europese Unie</a:t>
            </a:r>
          </a:p>
        </p:txBody>
      </p:sp>
    </p:spTree>
    <p:extLst>
      <p:ext uri="{BB962C8B-B14F-4D97-AF65-F5344CB8AC3E}">
        <p14:creationId xmlns:p14="http://schemas.microsoft.com/office/powerpoint/2010/main" val="112487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Leefbare stad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nl-NL" sz="4400" b="1" i="0" u="none" strike="noStrike" kern="1200" cap="none" spc="0" normalizeH="0" baseline="0" noProof="0" dirty="0" err="1">
                <a:ln>
                  <a:noFill/>
                </a:ln>
                <a:solidFill>
                  <a:srgbClr val="B8A1FF"/>
                </a:solidFill>
                <a:effectLst/>
                <a:uLnTx/>
                <a:uFillTx/>
                <a:latin typeface="Arial" panose="020B0604020202020204" pitchFamily="34" charset="0"/>
                <a:ea typeface="+mj-ea"/>
                <a:cs typeface="Arial" panose="020B0604020202020204" pitchFamily="34" charset="0"/>
              </a:rPr>
              <a:t>Expertles</a:t>
            </a:r>
            <a:r>
              <a:rPr kumimoji="0" lang="nl-NL" sz="4400" b="1"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 Stad en wijk</a:t>
            </a:r>
            <a:endPar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7210764" y="2186840"/>
            <a:ext cx="4009686"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 in deze les: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srgbClr val="000644"/>
                </a:solidFill>
                <a:latin typeface="Arial" panose="020B0604020202020204" pitchFamily="34" charset="0"/>
                <a:cs typeface="Arial" panose="020B0604020202020204" pitchFamily="34" charset="0"/>
              </a:rPr>
              <a:t>Armoede </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Sociale basis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srgbClr val="000644"/>
                </a:solidFill>
                <a:latin typeface="Arial" panose="020B0604020202020204" pitchFamily="34" charset="0"/>
                <a:cs typeface="Arial" panose="020B0604020202020204" pitchFamily="34" charset="0"/>
              </a:rPr>
              <a:t>Sociale domein</a:t>
            </a: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srgbClr val="000644"/>
                </a:solidFill>
                <a:latin typeface="Arial" panose="020B0604020202020204" pitchFamily="34" charset="0"/>
                <a:cs typeface="Arial" panose="020B0604020202020204" pitchFamily="34" charset="0"/>
              </a:rPr>
              <a:t>Subsidie aanvragen </a:t>
            </a:r>
            <a:endParaRPr kumimoji="0" lang="nl-NL" sz="1800"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487609330"/>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49741">
                  <a:extLst>
                    <a:ext uri="{9D8B030D-6E8A-4147-A177-3AD203B41FA5}">
                      <a16:colId xmlns:a16="http://schemas.microsoft.com/office/drawing/2014/main" val="1458696249"/>
                    </a:ext>
                  </a:extLst>
                </a:gridCol>
                <a:gridCol w="828077">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0" kern="1200" dirty="0">
                          <a:solidFill>
                            <a:schemeClr val="bg2"/>
                          </a:solidFill>
                        </a:rPr>
                        <a:t>Week 1</a:t>
                      </a:r>
                      <a:endParaRPr lang="nl-NL" sz="1200" b="0" kern="1200" dirty="0">
                        <a:solidFill>
                          <a:schemeClr val="bg2"/>
                        </a:solidFill>
                        <a:latin typeface="+mn-lt"/>
                        <a:ea typeface="+mn-ea"/>
                        <a:cs typeface="+mn-cs"/>
                      </a:endParaRPr>
                    </a:p>
                  </a:txBody>
                  <a:tcPr anchor="ctr"/>
                </a:tc>
                <a:tc>
                  <a:txBody>
                    <a:bodyPr/>
                    <a:lstStyle/>
                    <a:p>
                      <a:pPr marL="0" algn="ctr" defTabSz="914400" rtl="0" eaLnBrk="1" latinLnBrk="0" hangingPunct="1"/>
                      <a:r>
                        <a:rPr lang="nl-NL" sz="1200" b="0" kern="1200" dirty="0">
                          <a:solidFill>
                            <a:schemeClr val="bg2"/>
                          </a:solidFill>
                        </a:rPr>
                        <a:t>Week 2</a:t>
                      </a:r>
                      <a:endParaRPr lang="nl-NL" sz="1200" b="0" kern="1200" dirty="0">
                        <a:solidFill>
                          <a:schemeClr val="bg2"/>
                        </a:solidFill>
                        <a:latin typeface="+mn-lt"/>
                        <a:ea typeface="+mn-ea"/>
                        <a:cs typeface="+mn-cs"/>
                      </a:endParaRPr>
                    </a:p>
                  </a:txBody>
                  <a:tcPr anchor="ctr"/>
                </a:tc>
                <a:tc>
                  <a:txBody>
                    <a:bodyPr/>
                    <a:lstStyle/>
                    <a:p>
                      <a:pPr algn="ctr"/>
                      <a:r>
                        <a:rPr lang="nl-NL" sz="1200" b="0" kern="1200" dirty="0">
                          <a:solidFill>
                            <a:schemeClr val="bg2"/>
                          </a:solidFill>
                        </a:rPr>
                        <a:t>Week 3</a:t>
                      </a:r>
                      <a:endParaRPr lang="nl-NL" sz="1200" b="0" kern="1200" dirty="0">
                        <a:solidFill>
                          <a:schemeClr val="bg2"/>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dirty="0">
                          <a:solidFill>
                            <a:schemeClr val="tx1"/>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6180942" y="2080101"/>
            <a:ext cx="836782" cy="700279"/>
          </a:xfrm>
          <a:prstGeom prst="rect">
            <a:avLst/>
          </a:prstGeom>
        </p:spPr>
      </p:pic>
      <p:pic>
        <p:nvPicPr>
          <p:cNvPr id="12" name="Graphic 11" descr="Agenda silhouet">
            <a:extLst>
              <a:ext uri="{FF2B5EF4-FFF2-40B4-BE49-F238E27FC236}">
                <a16:creationId xmlns:a16="http://schemas.microsoft.com/office/drawing/2014/main" id="{2A02EC8A-F297-4241-92B5-1BC63B1180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142" y="4622465"/>
            <a:ext cx="914400" cy="914400"/>
          </a:xfrm>
          <a:prstGeom prst="rect">
            <a:avLst/>
          </a:prstGeom>
        </p:spPr>
      </p:pic>
      <p:sp>
        <p:nvSpPr>
          <p:cNvPr id="13" name="Tijdelijke aanduiding voor inhoud 5">
            <a:extLst>
              <a:ext uri="{FF2B5EF4-FFF2-40B4-BE49-F238E27FC236}">
                <a16:creationId xmlns:a16="http://schemas.microsoft.com/office/drawing/2014/main" id="{BC3B0B6C-7490-49B6-9060-444D61A2630D}"/>
              </a:ext>
            </a:extLst>
          </p:cNvPr>
          <p:cNvSpPr txBox="1">
            <a:spLocks/>
          </p:cNvSpPr>
          <p:nvPr/>
        </p:nvSpPr>
        <p:spPr bwMode="auto">
          <a:xfrm>
            <a:off x="1729105" y="4707737"/>
            <a:ext cx="479552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Les en datum</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srgbClr val="000644"/>
                </a:solidFill>
                <a:effectLst/>
                <a:uLnTx/>
                <a:uFillTx/>
                <a:latin typeface="Arial"/>
                <a:cs typeface="Arial"/>
              </a:rPr>
              <a:t>Les 6 van </a:t>
            </a:r>
            <a:r>
              <a:rPr lang="nl-NL" sz="1800" dirty="0">
                <a:solidFill>
                  <a:srgbClr val="000644"/>
                </a:solidFill>
                <a:latin typeface="Arial"/>
                <a:cs typeface="Arial"/>
              </a:rPr>
              <a:t>donderdag</a:t>
            </a:r>
            <a:r>
              <a:rPr kumimoji="0" lang="nl-NL" sz="1800" b="0" i="0" u="none" strike="noStrike" kern="1200" cap="none" spc="0" normalizeH="0" baseline="0" noProof="0" dirty="0">
                <a:ln>
                  <a:noFill/>
                </a:ln>
                <a:solidFill>
                  <a:srgbClr val="000644"/>
                </a:solidFill>
                <a:effectLst/>
                <a:uLnTx/>
                <a:uFillTx/>
                <a:latin typeface="Arial"/>
                <a:cs typeface="Arial"/>
              </a:rPr>
              <a:t> </a:t>
            </a:r>
            <a:r>
              <a:rPr lang="nl-NL" sz="1800" dirty="0">
                <a:solidFill>
                  <a:srgbClr val="000644"/>
                </a:solidFill>
                <a:latin typeface="Arial"/>
                <a:cs typeface="Arial"/>
              </a:rPr>
              <a:t>7 oktober </a:t>
            </a:r>
            <a:r>
              <a:rPr kumimoji="0" lang="nl-NL" sz="1800" b="0" i="0" u="none" strike="noStrike" kern="1200" cap="none" spc="0" normalizeH="0" baseline="0" noProof="0" dirty="0">
                <a:ln>
                  <a:noFill/>
                </a:ln>
                <a:solidFill>
                  <a:srgbClr val="000644"/>
                </a:solidFill>
                <a:effectLst/>
                <a:uLnTx/>
                <a:uFillTx/>
                <a:latin typeface="Arial"/>
                <a:cs typeface="Arial"/>
              </a:rPr>
              <a:t>2021</a:t>
            </a:r>
            <a:endParaRPr lang="nl-NL" sz="1800" b="0" i="0" u="none" strike="noStrike" kern="1200" cap="none" spc="0" normalizeH="0" baseline="0" noProof="0" dirty="0">
              <a:ln>
                <a:noFill/>
              </a:ln>
              <a:solidFill>
                <a:srgbClr val="000644"/>
              </a:solidFill>
              <a:effectLst/>
              <a:uLnTx/>
              <a:uFillTx/>
              <a:latin typeface="Arial"/>
              <a:cs typeface="Arial"/>
            </a:endParaRP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endPar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Graphic 14" descr="Klaslokaal met effen opvulling">
            <a:extLst>
              <a:ext uri="{FF2B5EF4-FFF2-40B4-BE49-F238E27FC236}">
                <a16:creationId xmlns:a16="http://schemas.microsoft.com/office/drawing/2014/main" id="{D406E31E-B8E8-4C03-909F-1F5199DD06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0142" y="1880702"/>
            <a:ext cx="914400" cy="914400"/>
          </a:xfrm>
          <a:prstGeom prst="rect">
            <a:avLst/>
          </a:prstGeom>
        </p:spPr>
      </p:pic>
      <p:sp>
        <p:nvSpPr>
          <p:cNvPr id="16" name="Tijdelijke aanduiding voor inhoud 5">
            <a:extLst>
              <a:ext uri="{FF2B5EF4-FFF2-40B4-BE49-F238E27FC236}">
                <a16:creationId xmlns:a16="http://schemas.microsoft.com/office/drawing/2014/main" id="{24004357-24FE-4167-B53C-9F42B4C70B3D}"/>
              </a:ext>
            </a:extLst>
          </p:cNvPr>
          <p:cNvSpPr txBox="1">
            <a:spLocks/>
          </p:cNvSpPr>
          <p:nvPr/>
        </p:nvSpPr>
        <p:spPr bwMode="auto">
          <a:xfrm>
            <a:off x="1729105" y="1921944"/>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Groep</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Leerjaar 3</a:t>
            </a:r>
          </a:p>
        </p:txBody>
      </p:sp>
      <p:pic>
        <p:nvPicPr>
          <p:cNvPr id="18" name="Graphic 17" descr="Badge: 1 silhouet">
            <a:extLst>
              <a:ext uri="{FF2B5EF4-FFF2-40B4-BE49-F238E27FC236}">
                <a16:creationId xmlns:a16="http://schemas.microsoft.com/office/drawing/2014/main" id="{F0B35AF7-38C8-44C9-B9B5-71C955DC5C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142" y="3297520"/>
            <a:ext cx="914400" cy="914400"/>
          </a:xfrm>
          <a:prstGeom prst="rect">
            <a:avLst/>
          </a:prstGeom>
        </p:spPr>
      </p:pic>
      <p:sp>
        <p:nvSpPr>
          <p:cNvPr id="19" name="Tijdelijke aanduiding voor inhoud 5">
            <a:extLst>
              <a:ext uri="{FF2B5EF4-FFF2-40B4-BE49-F238E27FC236}">
                <a16:creationId xmlns:a16="http://schemas.microsoft.com/office/drawing/2014/main" id="{DD358EE9-0D6B-4D22-ACF3-8516B8A51C58}"/>
              </a:ext>
            </a:extLst>
          </p:cNvPr>
          <p:cNvSpPr txBox="1">
            <a:spLocks/>
          </p:cNvSpPr>
          <p:nvPr/>
        </p:nvSpPr>
        <p:spPr bwMode="auto">
          <a:xfrm>
            <a:off x="1729105" y="3386888"/>
            <a:ext cx="3902710" cy="10593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Periode </a:t>
            </a:r>
          </a:p>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Periode 1</a:t>
            </a:r>
          </a:p>
        </p:txBody>
      </p:sp>
    </p:spTree>
    <p:extLst>
      <p:ext uri="{BB962C8B-B14F-4D97-AF65-F5344CB8AC3E}">
        <p14:creationId xmlns:p14="http://schemas.microsoft.com/office/powerpoint/2010/main" val="4084983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FC01D19-873A-4818-94D4-5827B19C816B}"/>
              </a:ext>
            </a:extLst>
          </p:cNvPr>
          <p:cNvSpPr/>
          <p:nvPr/>
        </p:nvSpPr>
        <p:spPr>
          <a:xfrm>
            <a:off x="759225" y="1859339"/>
            <a:ext cx="6096000" cy="3139321"/>
          </a:xfrm>
          <a:prstGeom prst="rect">
            <a:avLst/>
          </a:prstGeom>
        </p:spPr>
        <p:txBody>
          <a:bodyPr>
            <a:spAutoFit/>
          </a:bodyPr>
          <a:lstStyle/>
          <a:p>
            <a:pPr marL="285750" indent="-285750">
              <a:buFont typeface="Courier New" panose="02070309020205020404" pitchFamily="49" charset="0"/>
              <a:buChar char="o"/>
            </a:pPr>
            <a:r>
              <a:rPr lang="nl-NL" dirty="0"/>
              <a:t>Aanleiding</a:t>
            </a:r>
          </a:p>
          <a:p>
            <a:pPr marL="285750" indent="-285750">
              <a:buFont typeface="Courier New" panose="02070309020205020404" pitchFamily="49" charset="0"/>
              <a:buChar char="o"/>
            </a:pPr>
            <a:r>
              <a:rPr lang="nl-NL" dirty="0"/>
              <a:t>Doelstelling en resultaten</a:t>
            </a:r>
          </a:p>
          <a:p>
            <a:pPr marL="285750" indent="-285750">
              <a:buFont typeface="Courier New" panose="02070309020205020404" pitchFamily="49" charset="0"/>
              <a:buChar char="o"/>
            </a:pPr>
            <a:r>
              <a:rPr lang="nl-NL" dirty="0"/>
              <a:t>Doelgroep</a:t>
            </a:r>
          </a:p>
          <a:p>
            <a:pPr marL="285750" indent="-285750">
              <a:buFont typeface="Courier New" panose="02070309020205020404" pitchFamily="49" charset="0"/>
              <a:buChar char="o"/>
            </a:pPr>
            <a:r>
              <a:rPr lang="nl-NL" dirty="0"/>
              <a:t>Inhoud</a:t>
            </a:r>
          </a:p>
          <a:p>
            <a:pPr marL="285750" indent="-285750">
              <a:buFont typeface="Courier New" panose="02070309020205020404" pitchFamily="49" charset="0"/>
              <a:buChar char="o"/>
            </a:pPr>
            <a:r>
              <a:rPr lang="nl-NL" dirty="0"/>
              <a:t>Uitvoering</a:t>
            </a:r>
          </a:p>
          <a:p>
            <a:pPr marL="285750" indent="-285750">
              <a:buFont typeface="Courier New" panose="02070309020205020404" pitchFamily="49" charset="0"/>
              <a:buChar char="o"/>
            </a:pPr>
            <a:r>
              <a:rPr lang="nl-NL" dirty="0"/>
              <a:t>Planning en looptijd</a:t>
            </a:r>
          </a:p>
          <a:p>
            <a:pPr marL="285750" indent="-285750">
              <a:buFont typeface="Courier New" panose="02070309020205020404" pitchFamily="49" charset="0"/>
              <a:buChar char="o"/>
            </a:pPr>
            <a:r>
              <a:rPr lang="nl-NL" dirty="0"/>
              <a:t>Marketing en communicatie</a:t>
            </a:r>
          </a:p>
          <a:p>
            <a:pPr marL="285750" indent="-285750">
              <a:buFont typeface="Courier New" panose="02070309020205020404" pitchFamily="49" charset="0"/>
              <a:buChar char="o"/>
            </a:pPr>
            <a:r>
              <a:rPr lang="nl-NL" dirty="0"/>
              <a:t>Financiën</a:t>
            </a:r>
          </a:p>
          <a:p>
            <a:pPr marL="285750" indent="-285750">
              <a:buFont typeface="Courier New" panose="02070309020205020404" pitchFamily="49" charset="0"/>
              <a:buChar char="o"/>
            </a:pPr>
            <a:r>
              <a:rPr lang="nl-NL" dirty="0"/>
              <a:t>Gevraagde bedrag</a:t>
            </a:r>
          </a:p>
          <a:p>
            <a:pPr marL="285750" indent="-285750">
              <a:buFont typeface="Courier New" panose="02070309020205020404" pitchFamily="49" charset="0"/>
              <a:buChar char="o"/>
            </a:pPr>
            <a:r>
              <a:rPr lang="nl-NL" dirty="0"/>
              <a:t>Overzicht van andere lopende aanvragen (lijst benaderde subsidieverstrekkers en fondsen)</a:t>
            </a:r>
          </a:p>
        </p:txBody>
      </p:sp>
      <p:sp>
        <p:nvSpPr>
          <p:cNvPr id="4" name="Rechthoek 3">
            <a:extLst>
              <a:ext uri="{FF2B5EF4-FFF2-40B4-BE49-F238E27FC236}">
                <a16:creationId xmlns:a16="http://schemas.microsoft.com/office/drawing/2014/main" id="{E48D714C-3CBA-44A7-A6BA-6BF2E5649FEC}"/>
              </a:ext>
            </a:extLst>
          </p:cNvPr>
          <p:cNvSpPr/>
          <p:nvPr/>
        </p:nvSpPr>
        <p:spPr>
          <a:xfrm>
            <a:off x="759225" y="5122703"/>
            <a:ext cx="10570762" cy="1200329"/>
          </a:xfrm>
          <a:prstGeom prst="rect">
            <a:avLst/>
          </a:prstGeom>
        </p:spPr>
        <p:txBody>
          <a:bodyPr wrap="square">
            <a:spAutoFit/>
          </a:bodyPr>
          <a:lstStyle/>
          <a:p>
            <a:r>
              <a:rPr lang="nl-NL" sz="2400" b="1" i="1" dirty="0">
                <a:solidFill>
                  <a:schemeClr val="accent4"/>
                </a:solidFill>
              </a:rPr>
              <a:t>Om de subsidieverstrekker(s) een goed inzicht in je project te geven is het superbelangrijk dat je met elke subsidieaanvraag een begroting en dekkingsplan meestuurt.</a:t>
            </a:r>
          </a:p>
        </p:txBody>
      </p:sp>
      <p:sp>
        <p:nvSpPr>
          <p:cNvPr id="5" name="Rechthoek 4">
            <a:extLst>
              <a:ext uri="{FF2B5EF4-FFF2-40B4-BE49-F238E27FC236}">
                <a16:creationId xmlns:a16="http://schemas.microsoft.com/office/drawing/2014/main" id="{3884B79A-6204-4ECC-BA85-519C046AF87E}"/>
              </a:ext>
            </a:extLst>
          </p:cNvPr>
          <p:cNvSpPr/>
          <p:nvPr/>
        </p:nvSpPr>
        <p:spPr>
          <a:xfrm>
            <a:off x="679215" y="534968"/>
            <a:ext cx="9460637" cy="1015663"/>
          </a:xfrm>
          <a:prstGeom prst="rect">
            <a:avLst/>
          </a:prstGeom>
        </p:spPr>
        <p:txBody>
          <a:bodyPr wrap="square">
            <a:spAutoFit/>
          </a:bodyPr>
          <a:lstStyle/>
          <a:p>
            <a:r>
              <a:rPr lang="nl-NL" sz="2000" dirty="0"/>
              <a:t>Wil je succesvol subsidies aanvragen dan is het absoluut belangrijk dat je een projectplan schrijft. Dit projectplan moet de te benaderen fondsen en subsidieverstrekkers een duidelijk beeld geven over je subsidieaanvraag. Onderdelen:</a:t>
            </a:r>
          </a:p>
        </p:txBody>
      </p:sp>
      <p:pic>
        <p:nvPicPr>
          <p:cNvPr id="2" name="Afbeelding 1">
            <a:extLst>
              <a:ext uri="{FF2B5EF4-FFF2-40B4-BE49-F238E27FC236}">
                <a16:creationId xmlns:a16="http://schemas.microsoft.com/office/drawing/2014/main" id="{93D1CCCE-E828-4430-B72D-D1B8C90F0C3B}"/>
              </a:ext>
            </a:extLst>
          </p:cNvPr>
          <p:cNvPicPr>
            <a:picLocks noChangeAspect="1"/>
          </p:cNvPicPr>
          <p:nvPr/>
        </p:nvPicPr>
        <p:blipFill>
          <a:blip r:embed="rId2"/>
          <a:stretch>
            <a:fillRect/>
          </a:stretch>
        </p:blipFill>
        <p:spPr>
          <a:xfrm>
            <a:off x="6983576" y="1855974"/>
            <a:ext cx="4346411" cy="1995935"/>
          </a:xfrm>
          <a:prstGeom prst="rect">
            <a:avLst/>
          </a:prstGeom>
        </p:spPr>
      </p:pic>
    </p:spTree>
    <p:extLst>
      <p:ext uri="{BB962C8B-B14F-4D97-AF65-F5344CB8AC3E}">
        <p14:creationId xmlns:p14="http://schemas.microsoft.com/office/powerpoint/2010/main" val="409733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6EED4DB-CDAC-4EA8-B728-E92826EDFCCE}"/>
              </a:ext>
            </a:extLst>
          </p:cNvPr>
          <p:cNvSpPr txBox="1"/>
          <p:nvPr/>
        </p:nvSpPr>
        <p:spPr>
          <a:xfrm>
            <a:off x="442884" y="539670"/>
            <a:ext cx="8300623" cy="523220"/>
          </a:xfrm>
          <a:prstGeom prst="rect">
            <a:avLst/>
          </a:prstGeom>
          <a:noFill/>
        </p:spPr>
        <p:txBody>
          <a:bodyPr wrap="square" rtlCol="0">
            <a:spAutoFit/>
          </a:bodyPr>
          <a:lstStyle/>
          <a:p>
            <a:r>
              <a:rPr lang="nl-NL" sz="2800" b="1" dirty="0"/>
              <a:t>Optie 2: andere manieren van financiële steun?!  </a:t>
            </a:r>
          </a:p>
        </p:txBody>
      </p:sp>
      <p:sp>
        <p:nvSpPr>
          <p:cNvPr id="4" name="Rechthoek 3">
            <a:extLst>
              <a:ext uri="{FF2B5EF4-FFF2-40B4-BE49-F238E27FC236}">
                <a16:creationId xmlns:a16="http://schemas.microsoft.com/office/drawing/2014/main" id="{C05B665E-85A8-4C4B-A667-744C951EC360}"/>
              </a:ext>
            </a:extLst>
          </p:cNvPr>
          <p:cNvSpPr/>
          <p:nvPr/>
        </p:nvSpPr>
        <p:spPr>
          <a:xfrm rot="21364847">
            <a:off x="811230" y="2267276"/>
            <a:ext cx="4598679" cy="646331"/>
          </a:xfrm>
          <a:prstGeom prst="rect">
            <a:avLst/>
          </a:prstGeom>
          <a:noFill/>
        </p:spPr>
        <p:txBody>
          <a:bodyPr wrap="square" lIns="91440" tIns="45720" rIns="91440" bIns="45720">
            <a:spAutoFit/>
          </a:bodyPr>
          <a:lstStyle/>
          <a:p>
            <a:pPr algn="ctr"/>
            <a:r>
              <a:rPr lang="nl-NL" sz="36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Aanvragen bij fondsen </a:t>
            </a:r>
          </a:p>
        </p:txBody>
      </p:sp>
      <p:sp>
        <p:nvSpPr>
          <p:cNvPr id="5" name="Rechthoek 4">
            <a:extLst>
              <a:ext uri="{FF2B5EF4-FFF2-40B4-BE49-F238E27FC236}">
                <a16:creationId xmlns:a16="http://schemas.microsoft.com/office/drawing/2014/main" id="{C3AD8182-E755-43AB-95AF-39629FFBE396}"/>
              </a:ext>
            </a:extLst>
          </p:cNvPr>
          <p:cNvSpPr/>
          <p:nvPr/>
        </p:nvSpPr>
        <p:spPr>
          <a:xfrm rot="389197">
            <a:off x="7638834" y="2239561"/>
            <a:ext cx="3649525" cy="923330"/>
          </a:xfrm>
          <a:prstGeom prst="rect">
            <a:avLst/>
          </a:prstGeom>
          <a:noFill/>
        </p:spPr>
        <p:txBody>
          <a:bodyPr wrap="none" lIns="91440" tIns="45720" rIns="91440" bIns="45720">
            <a:spAutoFit/>
          </a:bodyPr>
          <a:lstStyle/>
          <a:p>
            <a:pPr algn="ctr"/>
            <a:r>
              <a:rPr lang="nl-NL" sz="4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Crowdfunding</a:t>
            </a:r>
            <a:r>
              <a:rPr lang="nl-NL"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p>
        </p:txBody>
      </p:sp>
      <p:sp>
        <p:nvSpPr>
          <p:cNvPr id="6" name="Rechthoek 5">
            <a:extLst>
              <a:ext uri="{FF2B5EF4-FFF2-40B4-BE49-F238E27FC236}">
                <a16:creationId xmlns:a16="http://schemas.microsoft.com/office/drawing/2014/main" id="{B49EC4B2-F73E-4257-8C1D-2CC4D100286D}"/>
              </a:ext>
            </a:extLst>
          </p:cNvPr>
          <p:cNvSpPr/>
          <p:nvPr/>
        </p:nvSpPr>
        <p:spPr>
          <a:xfrm rot="315890">
            <a:off x="2413731" y="3133003"/>
            <a:ext cx="3478837" cy="923330"/>
          </a:xfrm>
          <a:prstGeom prst="rect">
            <a:avLst/>
          </a:prstGeom>
          <a:noFill/>
        </p:spPr>
        <p:txBody>
          <a:bodyPr wrap="none" lIns="91440" tIns="45720" rIns="91440" bIns="45720">
            <a:spAutoFit/>
          </a:bodyPr>
          <a:lstStyle/>
          <a:p>
            <a:pPr algn="ctr"/>
            <a:r>
              <a:rPr lang="nl-NL"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Sponsoring </a:t>
            </a:r>
          </a:p>
        </p:txBody>
      </p:sp>
      <p:sp>
        <p:nvSpPr>
          <p:cNvPr id="7" name="Rechthoek 6">
            <a:extLst>
              <a:ext uri="{FF2B5EF4-FFF2-40B4-BE49-F238E27FC236}">
                <a16:creationId xmlns:a16="http://schemas.microsoft.com/office/drawing/2014/main" id="{2D375B66-A67F-4414-9B0E-F77AE3D5E3C9}"/>
              </a:ext>
            </a:extLst>
          </p:cNvPr>
          <p:cNvSpPr/>
          <p:nvPr/>
        </p:nvSpPr>
        <p:spPr>
          <a:xfrm rot="927796">
            <a:off x="6114462" y="3137976"/>
            <a:ext cx="4193969" cy="70788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nl-NL" sz="4000" b="1" cap="none" spc="0" dirty="0">
                <a:ln/>
                <a:solidFill>
                  <a:schemeClr val="accent4"/>
                </a:solidFill>
                <a:effectLst/>
              </a:rPr>
              <a:t>Donaties en giften </a:t>
            </a:r>
          </a:p>
        </p:txBody>
      </p:sp>
      <p:sp>
        <p:nvSpPr>
          <p:cNvPr id="8" name="Rechthoek 7">
            <a:extLst>
              <a:ext uri="{FF2B5EF4-FFF2-40B4-BE49-F238E27FC236}">
                <a16:creationId xmlns:a16="http://schemas.microsoft.com/office/drawing/2014/main" id="{463D3877-2C1F-46A6-A718-10006E5A7B31}"/>
              </a:ext>
            </a:extLst>
          </p:cNvPr>
          <p:cNvSpPr/>
          <p:nvPr/>
        </p:nvSpPr>
        <p:spPr>
          <a:xfrm rot="21270411">
            <a:off x="7179512" y="4716344"/>
            <a:ext cx="4086054" cy="769441"/>
          </a:xfrm>
          <a:prstGeom prst="rect">
            <a:avLst/>
          </a:prstGeom>
          <a:noFill/>
        </p:spPr>
        <p:txBody>
          <a:bodyPr wrap="none" lIns="91440" tIns="45720" rIns="91440" bIns="45720">
            <a:spAutoFit/>
          </a:bodyPr>
          <a:lstStyle/>
          <a:p>
            <a:pPr algn="ctr"/>
            <a:r>
              <a:rPr lang="nl-NL"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Inkomsten via …</a:t>
            </a:r>
          </a:p>
        </p:txBody>
      </p:sp>
      <p:sp>
        <p:nvSpPr>
          <p:cNvPr id="9" name="Rechthoek 8">
            <a:extLst>
              <a:ext uri="{FF2B5EF4-FFF2-40B4-BE49-F238E27FC236}">
                <a16:creationId xmlns:a16="http://schemas.microsoft.com/office/drawing/2014/main" id="{B39FBFD3-5FF8-47C3-9C0B-AA70CBC148B9}"/>
              </a:ext>
            </a:extLst>
          </p:cNvPr>
          <p:cNvSpPr/>
          <p:nvPr/>
        </p:nvSpPr>
        <p:spPr>
          <a:xfrm rot="20782633">
            <a:off x="1052788" y="4673747"/>
            <a:ext cx="4504695" cy="523220"/>
          </a:xfrm>
          <a:prstGeom prst="rect">
            <a:avLst/>
          </a:prstGeom>
          <a:noFill/>
        </p:spPr>
        <p:txBody>
          <a:bodyPr wrap="none" lIns="91440" tIns="45720" rIns="91440" bIns="45720">
            <a:spAutoFit/>
          </a:bodyPr>
          <a:lstStyle/>
          <a:p>
            <a:pPr algn="ctr"/>
            <a:r>
              <a:rPr lang="nl-NL" sz="2800" b="0" cap="none" spc="0" dirty="0">
                <a:ln w="0"/>
                <a:solidFill>
                  <a:srgbClr val="FF0000"/>
                </a:solidFill>
                <a:effectLst/>
              </a:rPr>
              <a:t>Werken met het bedrijfsleven</a:t>
            </a:r>
          </a:p>
        </p:txBody>
      </p:sp>
      <p:sp>
        <p:nvSpPr>
          <p:cNvPr id="10" name="Rechthoek 9">
            <a:extLst>
              <a:ext uri="{FF2B5EF4-FFF2-40B4-BE49-F238E27FC236}">
                <a16:creationId xmlns:a16="http://schemas.microsoft.com/office/drawing/2014/main" id="{9A19A7F6-3A39-4B60-9640-6649FB1F637D}"/>
              </a:ext>
            </a:extLst>
          </p:cNvPr>
          <p:cNvSpPr/>
          <p:nvPr/>
        </p:nvSpPr>
        <p:spPr>
          <a:xfrm rot="21210575">
            <a:off x="3627162" y="5351811"/>
            <a:ext cx="2961756" cy="954107"/>
          </a:xfrm>
          <a:prstGeom prst="rect">
            <a:avLst/>
          </a:prstGeom>
          <a:noFill/>
        </p:spPr>
        <p:txBody>
          <a:bodyPr wrap="square" lIns="91440" tIns="45720" rIns="91440" bIns="45720">
            <a:spAutoFit/>
          </a:bodyPr>
          <a:lstStyle/>
          <a:p>
            <a:pPr algn="ctr"/>
            <a:r>
              <a:rPr lang="nl-NL" b="1" dirty="0"/>
              <a:t> </a:t>
            </a:r>
            <a:r>
              <a:rPr lang="nl-NL" sz="2800" b="1" spc="50" dirty="0">
                <a:ln w="9525" cmpd="sng">
                  <a:solidFill>
                    <a:schemeClr val="accent1"/>
                  </a:solidFill>
                  <a:prstDash val="solid"/>
                </a:ln>
                <a:solidFill>
                  <a:srgbClr val="70AD47">
                    <a:tint val="1000"/>
                  </a:srgbClr>
                </a:solidFill>
                <a:effectLst>
                  <a:glow rad="38100">
                    <a:schemeClr val="accent1">
                      <a:alpha val="40000"/>
                    </a:schemeClr>
                  </a:glow>
                </a:effectLst>
              </a:rPr>
              <a:t>Zoek een mediapartner</a:t>
            </a:r>
            <a:endParaRPr lang="nl-N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278114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7E374E6-F01B-4387-ABBD-5B8F4A01EA04}"/>
              </a:ext>
            </a:extLst>
          </p:cNvPr>
          <p:cNvSpPr txBox="1"/>
          <p:nvPr/>
        </p:nvSpPr>
        <p:spPr>
          <a:xfrm>
            <a:off x="895350" y="769620"/>
            <a:ext cx="7481395" cy="5724644"/>
          </a:xfrm>
          <a:prstGeom prst="rect">
            <a:avLst/>
          </a:prstGeom>
          <a:noFill/>
        </p:spPr>
        <p:txBody>
          <a:bodyPr wrap="square" rtlCol="0">
            <a:spAutoFit/>
          </a:bodyPr>
          <a:lstStyle/>
          <a:p>
            <a:r>
              <a:rPr lang="nl-NL" sz="3600" b="1" dirty="0"/>
              <a:t>Opdracht:</a:t>
            </a:r>
          </a:p>
          <a:p>
            <a:endParaRPr lang="nl-NL" dirty="0"/>
          </a:p>
          <a:p>
            <a:r>
              <a:rPr lang="nl-NL" sz="2400" dirty="0"/>
              <a:t>Werk samen met IBS-groepsleden aan de volgende vragen:</a:t>
            </a:r>
          </a:p>
          <a:p>
            <a:endParaRPr lang="nl-NL" sz="2400" dirty="0"/>
          </a:p>
          <a:p>
            <a:r>
              <a:rPr lang="nl-NL" sz="2400" dirty="0"/>
              <a:t>1. Waarvoor kunnen jullie extra geld gebruiken voor de uitvoering van jullie advies?</a:t>
            </a:r>
          </a:p>
          <a:p>
            <a:endParaRPr lang="nl-NL" sz="2400" dirty="0"/>
          </a:p>
          <a:p>
            <a:r>
              <a:rPr lang="nl-NL" sz="2400" dirty="0"/>
              <a:t>2. Waar zou je daarvoor subsidie kunnen vinden? Onderzoek de mogelijkheden van overheid en fondsen. </a:t>
            </a:r>
          </a:p>
          <a:p>
            <a:endParaRPr lang="nl-NL" sz="2400" dirty="0"/>
          </a:p>
          <a:p>
            <a:r>
              <a:rPr lang="nl-NL" sz="2400" dirty="0"/>
              <a:t>3. Beschrijf de link tussen de potentiële subsidieverstrekker en jullie aanvraag. </a:t>
            </a:r>
          </a:p>
          <a:p>
            <a:endParaRPr lang="nl-NL" dirty="0"/>
          </a:p>
          <a:p>
            <a:endParaRPr lang="nl-NL" dirty="0"/>
          </a:p>
          <a:p>
            <a:endParaRPr lang="nl-NL" dirty="0"/>
          </a:p>
          <a:p>
            <a:endParaRPr lang="nl-NL" dirty="0"/>
          </a:p>
        </p:txBody>
      </p:sp>
      <p:pic>
        <p:nvPicPr>
          <p:cNvPr id="3" name="Afbeelding 2">
            <a:extLst>
              <a:ext uri="{FF2B5EF4-FFF2-40B4-BE49-F238E27FC236}">
                <a16:creationId xmlns:a16="http://schemas.microsoft.com/office/drawing/2014/main" id="{03F47C72-C479-47EA-ADC8-7EFDF70C99B1}"/>
              </a:ext>
            </a:extLst>
          </p:cNvPr>
          <p:cNvPicPr>
            <a:picLocks noChangeAspect="1"/>
          </p:cNvPicPr>
          <p:nvPr/>
        </p:nvPicPr>
        <p:blipFill>
          <a:blip r:embed="rId2"/>
          <a:stretch>
            <a:fillRect/>
          </a:stretch>
        </p:blipFill>
        <p:spPr>
          <a:xfrm>
            <a:off x="8450317" y="2974427"/>
            <a:ext cx="3555183" cy="2365813"/>
          </a:xfrm>
          <a:prstGeom prst="rect">
            <a:avLst/>
          </a:prstGeom>
        </p:spPr>
      </p:pic>
    </p:spTree>
    <p:extLst>
      <p:ext uri="{BB962C8B-B14F-4D97-AF65-F5344CB8AC3E}">
        <p14:creationId xmlns:p14="http://schemas.microsoft.com/office/powerpoint/2010/main" val="3427662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75404-CF03-47E5-AF79-7279531F8E4D}"/>
              </a:ext>
            </a:extLst>
          </p:cNvPr>
          <p:cNvSpPr>
            <a:spLocks noGrp="1"/>
          </p:cNvSpPr>
          <p:nvPr>
            <p:ph type="ctrTitle"/>
          </p:nvPr>
        </p:nvSpPr>
        <p:spPr/>
        <p:txBody>
          <a:bodyPr/>
          <a:lstStyle/>
          <a:p>
            <a:r>
              <a:rPr lang="nl-NL" dirty="0"/>
              <a:t>Excursie</a:t>
            </a:r>
          </a:p>
        </p:txBody>
      </p:sp>
      <p:sp>
        <p:nvSpPr>
          <p:cNvPr id="3" name="Ondertitel 2">
            <a:extLst>
              <a:ext uri="{FF2B5EF4-FFF2-40B4-BE49-F238E27FC236}">
                <a16:creationId xmlns:a16="http://schemas.microsoft.com/office/drawing/2014/main" id="{2E600E91-48EC-4102-B770-DAD56C53E7B3}"/>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032312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F08CAC-5560-48B3-80B7-DF1FF6582029}"/>
              </a:ext>
            </a:extLst>
          </p:cNvPr>
          <p:cNvSpPr>
            <a:spLocks noGrp="1"/>
          </p:cNvSpPr>
          <p:nvPr>
            <p:ph type="title"/>
          </p:nvPr>
        </p:nvSpPr>
        <p:spPr/>
        <p:txBody>
          <a:bodyPr/>
          <a:lstStyle/>
          <a:p>
            <a:r>
              <a:rPr lang="nl-NL" dirty="0"/>
              <a:t>Programma voor </a:t>
            </a:r>
            <a:br>
              <a:rPr lang="nl-NL" dirty="0"/>
            </a:br>
            <a:r>
              <a:rPr lang="nl-NL" dirty="0"/>
              <a:t>donderdag 21 oktober</a:t>
            </a:r>
          </a:p>
        </p:txBody>
      </p:sp>
      <p:sp>
        <p:nvSpPr>
          <p:cNvPr id="3" name="Tijdelijke aanduiding voor datum 2">
            <a:extLst>
              <a:ext uri="{FF2B5EF4-FFF2-40B4-BE49-F238E27FC236}">
                <a16:creationId xmlns:a16="http://schemas.microsoft.com/office/drawing/2014/main" id="{3CE0BEB1-BDFD-4CCB-98B6-6CB402047D5A}"/>
              </a:ext>
            </a:extLst>
          </p:cNvPr>
          <p:cNvSpPr>
            <a:spLocks noGrp="1"/>
          </p:cNvSpPr>
          <p:nvPr>
            <p:ph type="dt" sz="half" idx="10"/>
          </p:nvPr>
        </p:nvSpPr>
        <p:spPr/>
        <p:txBody>
          <a:bodyPr/>
          <a:lstStyle/>
          <a:p>
            <a:fld id="{B6837ED8-77B1-4D92-8A4C-07939ECD182A}" type="datetime1">
              <a:rPr lang="nl-NL" noProof="0" smtClean="0"/>
              <a:t>7-10-2021</a:t>
            </a:fld>
            <a:endParaRPr lang="nl-NL" noProof="0"/>
          </a:p>
        </p:txBody>
      </p:sp>
      <p:sp>
        <p:nvSpPr>
          <p:cNvPr id="5" name="Tijdelijke aanduiding voor dianummer 4">
            <a:extLst>
              <a:ext uri="{FF2B5EF4-FFF2-40B4-BE49-F238E27FC236}">
                <a16:creationId xmlns:a16="http://schemas.microsoft.com/office/drawing/2014/main" id="{8DE2B4F2-745D-4787-8936-36DA1776A1FA}"/>
              </a:ext>
            </a:extLst>
          </p:cNvPr>
          <p:cNvSpPr>
            <a:spLocks noGrp="1"/>
          </p:cNvSpPr>
          <p:nvPr>
            <p:ph type="sldNum" sz="quarter" idx="12"/>
          </p:nvPr>
        </p:nvSpPr>
        <p:spPr/>
        <p:txBody>
          <a:bodyPr/>
          <a:lstStyle/>
          <a:p>
            <a:fld id="{45B76B8B-DE07-48A4-9913-B57A52F2F853}" type="slidenum">
              <a:rPr lang="nl-NL" noProof="0" smtClean="0"/>
              <a:t>24</a:t>
            </a:fld>
            <a:endParaRPr lang="nl-NL" noProof="0"/>
          </a:p>
        </p:txBody>
      </p:sp>
      <p:sp>
        <p:nvSpPr>
          <p:cNvPr id="6" name="Tekstvak 5">
            <a:extLst>
              <a:ext uri="{FF2B5EF4-FFF2-40B4-BE49-F238E27FC236}">
                <a16:creationId xmlns:a16="http://schemas.microsoft.com/office/drawing/2014/main" id="{9F9255AC-2D57-441E-862B-116916F60727}"/>
              </a:ext>
            </a:extLst>
          </p:cNvPr>
          <p:cNvSpPr txBox="1"/>
          <p:nvPr/>
        </p:nvSpPr>
        <p:spPr>
          <a:xfrm>
            <a:off x="371476" y="1594426"/>
            <a:ext cx="11218544" cy="4093428"/>
          </a:xfrm>
          <a:prstGeom prst="rect">
            <a:avLst/>
          </a:prstGeom>
          <a:noFill/>
        </p:spPr>
        <p:txBody>
          <a:bodyPr wrap="square" rtlCol="0">
            <a:spAutoFit/>
          </a:bodyPr>
          <a:lstStyle/>
          <a:p>
            <a:r>
              <a:rPr lang="nl-NL" sz="2000" dirty="0"/>
              <a:t>10.00 uur aankomst Centraal station Rotterdam, verzamelen bij AH in stationshal </a:t>
            </a:r>
          </a:p>
          <a:p>
            <a:endParaRPr lang="nl-NL" sz="2000" dirty="0"/>
          </a:p>
          <a:p>
            <a:r>
              <a:rPr lang="nl-NL" sz="2000" dirty="0"/>
              <a:t>10.10 uur wandelen naar het startpunt van onze fietstour; je krijgt daar een fiets! </a:t>
            </a:r>
          </a:p>
          <a:p>
            <a:endParaRPr lang="nl-NL" sz="2000" dirty="0"/>
          </a:p>
          <a:p>
            <a:r>
              <a:rPr lang="nl-NL" sz="2000" dirty="0"/>
              <a:t>10.30 uur start van de fietstour onder begeleiding van Eddy </a:t>
            </a:r>
          </a:p>
          <a:p>
            <a:endParaRPr lang="nl-NL" sz="2000" dirty="0"/>
          </a:p>
          <a:p>
            <a:r>
              <a:rPr lang="nl-NL" sz="2000" dirty="0"/>
              <a:t>13.00 uur einde van de fietstour; fietsen inleveren en we gaan door naar de Markthal voor lunch </a:t>
            </a:r>
          </a:p>
          <a:p>
            <a:endParaRPr lang="nl-NL" sz="2000" dirty="0"/>
          </a:p>
          <a:p>
            <a:r>
              <a:rPr lang="nl-NL" sz="2000" dirty="0"/>
              <a:t>14.00 middag programma  …. </a:t>
            </a:r>
          </a:p>
          <a:p>
            <a:endParaRPr lang="nl-NL" sz="2000" dirty="0"/>
          </a:p>
          <a:p>
            <a:r>
              <a:rPr lang="nl-NL" sz="2000" dirty="0"/>
              <a:t>16.00 verzamelen op centraal station Rotterdam voor terugreis. </a:t>
            </a:r>
          </a:p>
          <a:p>
            <a:endParaRPr lang="nl-NL" sz="2000" dirty="0"/>
          </a:p>
          <a:p>
            <a:endParaRPr lang="nl-NL" sz="2000" dirty="0"/>
          </a:p>
        </p:txBody>
      </p:sp>
      <p:pic>
        <p:nvPicPr>
          <p:cNvPr id="7" name="Afbeelding 6">
            <a:extLst>
              <a:ext uri="{FF2B5EF4-FFF2-40B4-BE49-F238E27FC236}">
                <a16:creationId xmlns:a16="http://schemas.microsoft.com/office/drawing/2014/main" id="{8B305E25-6BDB-488C-BBF6-CB30A2A49704}"/>
              </a:ext>
            </a:extLst>
          </p:cNvPr>
          <p:cNvPicPr>
            <a:picLocks noChangeAspect="1"/>
          </p:cNvPicPr>
          <p:nvPr/>
        </p:nvPicPr>
        <p:blipFill>
          <a:blip r:embed="rId2"/>
          <a:stretch>
            <a:fillRect/>
          </a:stretch>
        </p:blipFill>
        <p:spPr>
          <a:xfrm>
            <a:off x="7817986" y="3897630"/>
            <a:ext cx="4002538" cy="2663507"/>
          </a:xfrm>
          <a:prstGeom prst="rect">
            <a:avLst/>
          </a:prstGeom>
        </p:spPr>
      </p:pic>
    </p:spTree>
    <p:extLst>
      <p:ext uri="{BB962C8B-B14F-4D97-AF65-F5344CB8AC3E}">
        <p14:creationId xmlns:p14="http://schemas.microsoft.com/office/powerpoint/2010/main" val="1058460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4692A-7F60-4920-ADEE-C07CC11BF74E}"/>
              </a:ext>
            </a:extLst>
          </p:cNvPr>
          <p:cNvSpPr>
            <a:spLocks noGrp="1"/>
          </p:cNvSpPr>
          <p:nvPr>
            <p:ph type="ctrTitle"/>
          </p:nvPr>
        </p:nvSpPr>
        <p:spPr/>
        <p:txBody>
          <a:bodyPr/>
          <a:lstStyle/>
          <a:p>
            <a:r>
              <a:rPr lang="nl-NL" dirty="0"/>
              <a:t>Practicum</a:t>
            </a:r>
          </a:p>
        </p:txBody>
      </p:sp>
      <p:sp>
        <p:nvSpPr>
          <p:cNvPr id="3" name="Ondertitel 2">
            <a:extLst>
              <a:ext uri="{FF2B5EF4-FFF2-40B4-BE49-F238E27FC236}">
                <a16:creationId xmlns:a16="http://schemas.microsoft.com/office/drawing/2014/main" id="{3224FF02-46B0-44F8-A3ED-76343E135DCF}"/>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716556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CA779-7799-48FC-8408-AE2F6A88523C}"/>
              </a:ext>
            </a:extLst>
          </p:cNvPr>
          <p:cNvSpPr>
            <a:spLocks noGrp="1"/>
          </p:cNvSpPr>
          <p:nvPr>
            <p:ph type="ctrTitle"/>
          </p:nvPr>
        </p:nvSpPr>
        <p:spPr/>
        <p:txBody>
          <a:bodyPr/>
          <a:lstStyle/>
          <a:p>
            <a:r>
              <a:rPr lang="nl-NL" dirty="0"/>
              <a:t>Adviesmarkt</a:t>
            </a:r>
          </a:p>
        </p:txBody>
      </p:sp>
      <p:sp>
        <p:nvSpPr>
          <p:cNvPr id="3" name="Ondertitel 2">
            <a:extLst>
              <a:ext uri="{FF2B5EF4-FFF2-40B4-BE49-F238E27FC236}">
                <a16:creationId xmlns:a16="http://schemas.microsoft.com/office/drawing/2014/main" id="{2AB9DD63-B367-4CCA-A596-D0EAB25F9DE1}"/>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252363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1A85897F-A535-4E61-8FA4-41F211471CAD}"/>
              </a:ext>
            </a:extLst>
          </p:cNvPr>
          <p:cNvSpPr>
            <a:spLocks noGrp="1"/>
          </p:cNvSpPr>
          <p:nvPr>
            <p:ph type="ctrTitle"/>
          </p:nvPr>
        </p:nvSpPr>
        <p:spPr>
          <a:xfrm>
            <a:off x="199350" y="3278187"/>
            <a:ext cx="8676000" cy="2484000"/>
          </a:xfrm>
        </p:spPr>
        <p:txBody>
          <a:bodyPr/>
          <a:lstStyle/>
          <a:p>
            <a:r>
              <a:rPr lang="nl-NL" sz="5400" dirty="0"/>
              <a:t>Koppeling specialisaties en het advies voor de verschillende casussen. </a:t>
            </a:r>
          </a:p>
        </p:txBody>
      </p:sp>
      <p:sp>
        <p:nvSpPr>
          <p:cNvPr id="4" name="Tijdelijke aanduiding voor dianummer 3">
            <a:extLst>
              <a:ext uri="{FF2B5EF4-FFF2-40B4-BE49-F238E27FC236}">
                <a16:creationId xmlns:a16="http://schemas.microsoft.com/office/drawing/2014/main" id="{3347714B-50E6-4BB0-8BFD-068A01578CA6}"/>
              </a:ext>
            </a:extLst>
          </p:cNvPr>
          <p:cNvSpPr>
            <a:spLocks noGrp="1"/>
          </p:cNvSpPr>
          <p:nvPr>
            <p:ph type="sldNum" sz="quarter" idx="12"/>
          </p:nvPr>
        </p:nvSpPr>
        <p:spPr>
          <a:xfrm>
            <a:off x="370800" y="7020000"/>
            <a:ext cx="311944" cy="216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B76B8B-DE07-48A4-9913-B57A52F2F853}" type="slidenum">
              <a:rPr kumimoji="0" lang="nl-NL" sz="1200" b="1" i="0" u="none" strike="noStrike" kern="1200" cap="none" spc="0" normalizeH="0" baseline="0" noProof="0" smtClean="0">
                <a:ln>
                  <a:noFill/>
                </a:ln>
                <a:solidFill>
                  <a:srgbClr val="E6E6E6"/>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nl-NL" sz="1200" b="1" i="0" u="none" strike="noStrike" kern="1200" cap="none" spc="0" normalizeH="0" baseline="0" noProof="0">
              <a:ln>
                <a:noFill/>
              </a:ln>
              <a:solidFill>
                <a:srgbClr val="E6E6E6"/>
              </a:solidFill>
              <a:effectLst/>
              <a:uLnTx/>
              <a:uFillTx/>
              <a:latin typeface="Arial"/>
              <a:ea typeface="+mn-ea"/>
              <a:cs typeface="+mn-cs"/>
            </a:endParaRPr>
          </a:p>
        </p:txBody>
      </p:sp>
    </p:spTree>
    <p:extLst>
      <p:ext uri="{BB962C8B-B14F-4D97-AF65-F5344CB8AC3E}">
        <p14:creationId xmlns:p14="http://schemas.microsoft.com/office/powerpoint/2010/main" val="69616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E86378-F907-4324-AB45-3C1441993EEC}"/>
              </a:ext>
            </a:extLst>
          </p:cNvPr>
          <p:cNvSpPr>
            <a:spLocks noGrp="1"/>
          </p:cNvSpPr>
          <p:nvPr>
            <p:ph type="title"/>
          </p:nvPr>
        </p:nvSpPr>
        <p:spPr>
          <a:xfrm>
            <a:off x="371476" y="1085533"/>
            <a:ext cx="10108030" cy="1160403"/>
          </a:xfrm>
        </p:spPr>
        <p:txBody>
          <a:bodyPr/>
          <a:lstStyle/>
          <a:p>
            <a:r>
              <a:rPr lang="nl-NL" dirty="0"/>
              <a:t> </a:t>
            </a:r>
          </a:p>
        </p:txBody>
      </p:sp>
      <p:sp>
        <p:nvSpPr>
          <p:cNvPr id="3" name="Tijdelijke aanduiding voor datum 2">
            <a:extLst>
              <a:ext uri="{FF2B5EF4-FFF2-40B4-BE49-F238E27FC236}">
                <a16:creationId xmlns:a16="http://schemas.microsoft.com/office/drawing/2014/main" id="{4A8E0812-4C09-453A-96EC-6DBB4E52E8B4}"/>
              </a:ext>
            </a:extLst>
          </p:cNvPr>
          <p:cNvSpPr>
            <a:spLocks noGrp="1"/>
          </p:cNvSpPr>
          <p:nvPr>
            <p:ph type="dt" sz="half" idx="10"/>
          </p:nvPr>
        </p:nvSpPr>
        <p:spPr/>
        <p:txBody>
          <a:bodyPr/>
          <a:lstStyle/>
          <a:p>
            <a:fld id="{B6837ED8-77B1-4D92-8A4C-07939ECD182A}" type="datetime1">
              <a:rPr lang="nl-NL" noProof="0" smtClean="0"/>
              <a:t>7-10-2021</a:t>
            </a:fld>
            <a:endParaRPr lang="nl-NL" noProof="0"/>
          </a:p>
        </p:txBody>
      </p:sp>
      <p:sp>
        <p:nvSpPr>
          <p:cNvPr id="7" name="Tekstvak 6">
            <a:extLst>
              <a:ext uri="{FF2B5EF4-FFF2-40B4-BE49-F238E27FC236}">
                <a16:creationId xmlns:a16="http://schemas.microsoft.com/office/drawing/2014/main" id="{EB047A00-7512-4F6E-BA11-A9C1F12221E6}"/>
              </a:ext>
            </a:extLst>
          </p:cNvPr>
          <p:cNvSpPr txBox="1"/>
          <p:nvPr/>
        </p:nvSpPr>
        <p:spPr>
          <a:xfrm>
            <a:off x="679550" y="700812"/>
            <a:ext cx="8761630" cy="769441"/>
          </a:xfrm>
          <a:prstGeom prst="rect">
            <a:avLst/>
          </a:prstGeom>
          <a:noFill/>
        </p:spPr>
        <p:txBody>
          <a:bodyPr wrap="square" rtlCol="0">
            <a:spAutoFit/>
          </a:bodyPr>
          <a:lstStyle/>
          <a:p>
            <a:r>
              <a:rPr lang="nl-NL" sz="4400" b="1" dirty="0"/>
              <a:t>Even schakelen naar het IBS </a:t>
            </a:r>
          </a:p>
        </p:txBody>
      </p:sp>
      <p:sp>
        <p:nvSpPr>
          <p:cNvPr id="8" name="Tekstvak 7">
            <a:extLst>
              <a:ext uri="{FF2B5EF4-FFF2-40B4-BE49-F238E27FC236}">
                <a16:creationId xmlns:a16="http://schemas.microsoft.com/office/drawing/2014/main" id="{AE0032D9-D967-4AD6-9C2A-0D1B9DCB04F0}"/>
              </a:ext>
            </a:extLst>
          </p:cNvPr>
          <p:cNvSpPr txBox="1"/>
          <p:nvPr/>
        </p:nvSpPr>
        <p:spPr>
          <a:xfrm>
            <a:off x="679550" y="1665734"/>
            <a:ext cx="10286755" cy="3416320"/>
          </a:xfrm>
          <a:prstGeom prst="rect">
            <a:avLst/>
          </a:prstGeom>
          <a:noFill/>
        </p:spPr>
        <p:txBody>
          <a:bodyPr wrap="square">
            <a:spAutoFit/>
          </a:bodyPr>
          <a:lstStyle/>
          <a:p>
            <a:r>
              <a:rPr lang="nl-NL" sz="2400" dirty="0"/>
              <a:t>Alle groepen zijn bijna klaar met onderzoek voor IBS casus (desk research en field research) </a:t>
            </a:r>
          </a:p>
          <a:p>
            <a:endParaRPr lang="nl-NL" sz="2400" dirty="0"/>
          </a:p>
          <a:p>
            <a:r>
              <a:rPr lang="nl-NL" sz="2400" dirty="0"/>
              <a:t>Die onderzoeksgegevens gaan jullie analyseren (LA4) </a:t>
            </a:r>
          </a:p>
          <a:p>
            <a:endParaRPr lang="nl-NL" sz="2400" dirty="0"/>
          </a:p>
          <a:p>
            <a:r>
              <a:rPr lang="nl-NL" sz="2400" dirty="0"/>
              <a:t>Op basis van die analyse maken jullie een advies voor de gemeente hoe zij de casus kunnen aanpakken. </a:t>
            </a:r>
          </a:p>
          <a:p>
            <a:endParaRPr lang="nl-NL" sz="2400" dirty="0"/>
          </a:p>
          <a:p>
            <a:endParaRPr lang="nl-NL" sz="2400" dirty="0"/>
          </a:p>
        </p:txBody>
      </p:sp>
      <p:sp>
        <p:nvSpPr>
          <p:cNvPr id="9" name="Tekstvak 8">
            <a:extLst>
              <a:ext uri="{FF2B5EF4-FFF2-40B4-BE49-F238E27FC236}">
                <a16:creationId xmlns:a16="http://schemas.microsoft.com/office/drawing/2014/main" id="{B13AD021-1EE9-4416-90BB-2B6D81CCF0BA}"/>
              </a:ext>
            </a:extLst>
          </p:cNvPr>
          <p:cNvSpPr txBox="1"/>
          <p:nvPr/>
        </p:nvSpPr>
        <p:spPr>
          <a:xfrm>
            <a:off x="2883339" y="4763075"/>
            <a:ext cx="6097904" cy="1569660"/>
          </a:xfrm>
          <a:prstGeom prst="rect">
            <a:avLst/>
          </a:prstGeom>
          <a:solidFill>
            <a:schemeClr val="accent1"/>
          </a:solidFill>
        </p:spPr>
        <p:txBody>
          <a:bodyPr wrap="square">
            <a:spAutoFit/>
          </a:bodyPr>
          <a:lstStyle/>
          <a:p>
            <a:pPr algn="ctr"/>
            <a:r>
              <a:rPr lang="nl-NL" sz="2400" dirty="0"/>
              <a:t>Een goed advies is innovatief en verrassend; </a:t>
            </a:r>
          </a:p>
          <a:p>
            <a:pPr algn="ctr"/>
            <a:r>
              <a:rPr lang="nl-NL" sz="2400" dirty="0"/>
              <a:t>daar krijg je vanmiddag input voor! </a:t>
            </a:r>
          </a:p>
          <a:p>
            <a:pPr algn="ctr"/>
            <a:r>
              <a:rPr lang="nl-NL" sz="2400" dirty="0"/>
              <a:t>Collegiale consulatie  </a:t>
            </a:r>
            <a:r>
              <a:rPr lang="nl-NL" sz="2400" dirty="0">
                <a:sym typeface="Wingdings" panose="05000000000000000000" pitchFamily="2" charset="2"/>
              </a:rPr>
              <a:t> </a:t>
            </a:r>
            <a:endParaRPr lang="nl-NL" sz="2400" dirty="0"/>
          </a:p>
        </p:txBody>
      </p:sp>
    </p:spTree>
    <p:extLst>
      <p:ext uri="{BB962C8B-B14F-4D97-AF65-F5344CB8AC3E}">
        <p14:creationId xmlns:p14="http://schemas.microsoft.com/office/powerpoint/2010/main" val="69955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679F7-510F-4AB2-89AE-63C9640CBC14}"/>
              </a:ext>
            </a:extLst>
          </p:cNvPr>
          <p:cNvSpPr>
            <a:spLocks noGrp="1"/>
          </p:cNvSpPr>
          <p:nvPr>
            <p:ph type="title"/>
          </p:nvPr>
        </p:nvSpPr>
        <p:spPr>
          <a:xfrm>
            <a:off x="527448" y="542302"/>
            <a:ext cx="10108030" cy="1160403"/>
          </a:xfrm>
        </p:spPr>
        <p:txBody>
          <a:bodyPr/>
          <a:lstStyle/>
          <a:p>
            <a:r>
              <a:rPr lang="nl-NL" sz="4400" dirty="0"/>
              <a:t>Advies markt </a:t>
            </a:r>
          </a:p>
        </p:txBody>
      </p:sp>
      <p:sp>
        <p:nvSpPr>
          <p:cNvPr id="3" name="Tijdelijke aanduiding voor datum 2">
            <a:extLst>
              <a:ext uri="{FF2B5EF4-FFF2-40B4-BE49-F238E27FC236}">
                <a16:creationId xmlns:a16="http://schemas.microsoft.com/office/drawing/2014/main" id="{DF669EE0-7D57-445D-A36C-F70186BC90C6}"/>
              </a:ext>
            </a:extLst>
          </p:cNvPr>
          <p:cNvSpPr>
            <a:spLocks noGrp="1"/>
          </p:cNvSpPr>
          <p:nvPr>
            <p:ph type="dt" sz="half" idx="10"/>
          </p:nvPr>
        </p:nvSpPr>
        <p:spPr/>
        <p:txBody>
          <a:bodyPr/>
          <a:lstStyle/>
          <a:p>
            <a:fld id="{B6837ED8-77B1-4D92-8A4C-07939ECD182A}" type="datetime1">
              <a:rPr lang="nl-NL" noProof="0" smtClean="0"/>
              <a:t>7-10-2021</a:t>
            </a:fld>
            <a:endParaRPr lang="nl-NL" noProof="0"/>
          </a:p>
        </p:txBody>
      </p:sp>
      <p:sp>
        <p:nvSpPr>
          <p:cNvPr id="5" name="Tijdelijke aanduiding voor dianummer 4">
            <a:extLst>
              <a:ext uri="{FF2B5EF4-FFF2-40B4-BE49-F238E27FC236}">
                <a16:creationId xmlns:a16="http://schemas.microsoft.com/office/drawing/2014/main" id="{C1D88283-DFD7-4116-AD8D-DE56F028D512}"/>
              </a:ext>
            </a:extLst>
          </p:cNvPr>
          <p:cNvSpPr>
            <a:spLocks noGrp="1"/>
          </p:cNvSpPr>
          <p:nvPr>
            <p:ph type="sldNum" sz="quarter" idx="12"/>
          </p:nvPr>
        </p:nvSpPr>
        <p:spPr/>
        <p:txBody>
          <a:bodyPr/>
          <a:lstStyle/>
          <a:p>
            <a:fld id="{45B76B8B-DE07-48A4-9913-B57A52F2F853}" type="slidenum">
              <a:rPr lang="nl-NL" noProof="0" smtClean="0"/>
              <a:t>29</a:t>
            </a:fld>
            <a:endParaRPr lang="nl-NL" noProof="0"/>
          </a:p>
        </p:txBody>
      </p:sp>
      <p:graphicFrame>
        <p:nvGraphicFramePr>
          <p:cNvPr id="7" name="Diagram 6">
            <a:extLst>
              <a:ext uri="{FF2B5EF4-FFF2-40B4-BE49-F238E27FC236}">
                <a16:creationId xmlns:a16="http://schemas.microsoft.com/office/drawing/2014/main" id="{D42EAE08-0FC0-42AD-840F-E81E07C721F7}"/>
              </a:ext>
            </a:extLst>
          </p:cNvPr>
          <p:cNvGraphicFramePr/>
          <p:nvPr/>
        </p:nvGraphicFramePr>
        <p:xfrm>
          <a:off x="371476" y="897031"/>
          <a:ext cx="1073919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5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E07313F3-8241-476C-B04F-8186046E9A47}"/>
              </a:ext>
            </a:extLst>
          </p:cNvPr>
          <p:cNvPicPr>
            <a:picLocks noChangeAspect="1"/>
          </p:cNvPicPr>
          <p:nvPr/>
        </p:nvPicPr>
        <p:blipFill rotWithShape="1">
          <a:blip r:embed="rId2">
            <a:alphaModFix amt="50000"/>
          </a:blip>
          <a:srcRect b="24497"/>
          <a:stretch/>
        </p:blipFill>
        <p:spPr>
          <a:xfrm>
            <a:off x="20" y="1"/>
            <a:ext cx="12191980" cy="6857999"/>
          </a:xfrm>
          <a:prstGeom prst="rect">
            <a:avLst/>
          </a:prstGeom>
        </p:spPr>
      </p:pic>
      <p:sp>
        <p:nvSpPr>
          <p:cNvPr id="2" name="Titel 1">
            <a:extLst>
              <a:ext uri="{FF2B5EF4-FFF2-40B4-BE49-F238E27FC236}">
                <a16:creationId xmlns:a16="http://schemas.microsoft.com/office/drawing/2014/main" id="{53D00D1A-D919-45B4-BDC3-2BBF471C2613}"/>
              </a:ext>
            </a:extLst>
          </p:cNvPr>
          <p:cNvSpPr>
            <a:spLocks noGrp="1"/>
          </p:cNvSpPr>
          <p:nvPr>
            <p:ph type="ctrTitle"/>
          </p:nvPr>
        </p:nvSpPr>
        <p:spPr>
          <a:xfrm>
            <a:off x="1747870" y="1978740"/>
            <a:ext cx="9144000" cy="2900518"/>
          </a:xfrm>
        </p:spPr>
        <p:txBody>
          <a:bodyPr>
            <a:normAutofit/>
          </a:bodyPr>
          <a:lstStyle/>
          <a:p>
            <a:r>
              <a:rPr lang="nl-NL" dirty="0">
                <a:solidFill>
                  <a:schemeClr val="bg1"/>
                </a:solidFill>
              </a:rPr>
              <a:t>mensen van Vrije tijd!</a:t>
            </a:r>
          </a:p>
        </p:txBody>
      </p:sp>
    </p:spTree>
    <p:extLst>
      <p:ext uri="{BB962C8B-B14F-4D97-AF65-F5344CB8AC3E}">
        <p14:creationId xmlns:p14="http://schemas.microsoft.com/office/powerpoint/2010/main" val="23189746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8DE2A-590A-4870-A4A2-B6D454BD72DB}"/>
              </a:ext>
            </a:extLst>
          </p:cNvPr>
          <p:cNvSpPr>
            <a:spLocks noGrp="1"/>
          </p:cNvSpPr>
          <p:nvPr>
            <p:ph type="title"/>
          </p:nvPr>
        </p:nvSpPr>
        <p:spPr>
          <a:xfrm>
            <a:off x="527448" y="316830"/>
            <a:ext cx="10108030" cy="1160403"/>
          </a:xfrm>
        </p:spPr>
        <p:txBody>
          <a:bodyPr/>
          <a:lstStyle/>
          <a:p>
            <a:r>
              <a:rPr lang="nl-NL" dirty="0"/>
              <a:t>Indeling </a:t>
            </a:r>
          </a:p>
        </p:txBody>
      </p:sp>
      <p:sp>
        <p:nvSpPr>
          <p:cNvPr id="3" name="Tijdelijke aanduiding voor datum 2">
            <a:extLst>
              <a:ext uri="{FF2B5EF4-FFF2-40B4-BE49-F238E27FC236}">
                <a16:creationId xmlns:a16="http://schemas.microsoft.com/office/drawing/2014/main" id="{FEC1F11F-64FD-43F9-A58C-65B1A4829D59}"/>
              </a:ext>
            </a:extLst>
          </p:cNvPr>
          <p:cNvSpPr>
            <a:spLocks noGrp="1"/>
          </p:cNvSpPr>
          <p:nvPr>
            <p:ph type="dt" sz="half" idx="10"/>
          </p:nvPr>
        </p:nvSpPr>
        <p:spPr/>
        <p:txBody>
          <a:bodyPr/>
          <a:lstStyle/>
          <a:p>
            <a:fld id="{B6837ED8-77B1-4D92-8A4C-07939ECD182A}" type="datetime1">
              <a:rPr lang="nl-NL" noProof="0" smtClean="0"/>
              <a:t>7-10-2021</a:t>
            </a:fld>
            <a:endParaRPr lang="nl-NL" noProof="0"/>
          </a:p>
        </p:txBody>
      </p:sp>
      <p:sp>
        <p:nvSpPr>
          <p:cNvPr id="4" name="Tijdelijke aanduiding voor voettekst 3">
            <a:extLst>
              <a:ext uri="{FF2B5EF4-FFF2-40B4-BE49-F238E27FC236}">
                <a16:creationId xmlns:a16="http://schemas.microsoft.com/office/drawing/2014/main" id="{6F067B02-D035-410C-BEC5-D03BD41F690E}"/>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B707D483-4966-4A42-9412-F6E2ADBF8ED5}"/>
              </a:ext>
            </a:extLst>
          </p:cNvPr>
          <p:cNvSpPr>
            <a:spLocks noGrp="1"/>
          </p:cNvSpPr>
          <p:nvPr>
            <p:ph type="sldNum" sz="quarter" idx="12"/>
          </p:nvPr>
        </p:nvSpPr>
        <p:spPr/>
        <p:txBody>
          <a:bodyPr/>
          <a:lstStyle/>
          <a:p>
            <a:fld id="{45B76B8B-DE07-48A4-9913-B57A52F2F853}" type="slidenum">
              <a:rPr lang="nl-NL" noProof="0" smtClean="0"/>
              <a:t>30</a:t>
            </a:fld>
            <a:endParaRPr lang="nl-NL" noProof="0"/>
          </a:p>
        </p:txBody>
      </p:sp>
      <p:graphicFrame>
        <p:nvGraphicFramePr>
          <p:cNvPr id="6" name="Tabel 5">
            <a:extLst>
              <a:ext uri="{FF2B5EF4-FFF2-40B4-BE49-F238E27FC236}">
                <a16:creationId xmlns:a16="http://schemas.microsoft.com/office/drawing/2014/main" id="{B4E9872F-A9EC-42C0-B230-BAB0D0FD6FF8}"/>
              </a:ext>
            </a:extLst>
          </p:cNvPr>
          <p:cNvGraphicFramePr>
            <a:graphicFrameLocks noGrp="1"/>
          </p:cNvGraphicFramePr>
          <p:nvPr/>
        </p:nvGraphicFramePr>
        <p:xfrm>
          <a:off x="527448" y="1184910"/>
          <a:ext cx="4294505" cy="4488180"/>
        </p:xfrm>
        <a:graphic>
          <a:graphicData uri="http://schemas.openxmlformats.org/drawingml/2006/table">
            <a:tbl>
              <a:tblPr firstRow="1" firstCol="1" bandRow="1"/>
              <a:tblGrid>
                <a:gridCol w="1579324">
                  <a:extLst>
                    <a:ext uri="{9D8B030D-6E8A-4147-A177-3AD203B41FA5}">
                      <a16:colId xmlns:a16="http://schemas.microsoft.com/office/drawing/2014/main" val="4280900064"/>
                    </a:ext>
                  </a:extLst>
                </a:gridCol>
                <a:gridCol w="2715181">
                  <a:extLst>
                    <a:ext uri="{9D8B030D-6E8A-4147-A177-3AD203B41FA5}">
                      <a16:colId xmlns:a16="http://schemas.microsoft.com/office/drawing/2014/main" val="2431416770"/>
                    </a:ext>
                  </a:extLst>
                </a:gridCol>
              </a:tblGrid>
              <a:tr h="0">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2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Geeft advies aan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4687843"/>
                  </a:ext>
                </a:extLst>
              </a:tr>
              <a:tr h="0">
                <a:tc>
                  <a:txBody>
                    <a:bodyPr/>
                    <a:lstStyle/>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Groep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11, 10, 9, 8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6068221"/>
                  </a:ext>
                </a:extLst>
              </a:tr>
              <a:tr h="0">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7,6,5,4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308109"/>
                  </a:ext>
                </a:extLst>
              </a:tr>
              <a:tr h="0">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5,2,1,11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8704224"/>
                  </a:ext>
                </a:extLst>
              </a:tr>
              <a:tr h="0">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10,9,8,7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689454"/>
                  </a:ext>
                </a:extLst>
              </a:tr>
              <a:tr h="0">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6,3,4,3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6621210"/>
                  </a:ext>
                </a:extLst>
              </a:tr>
              <a:tr h="0">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2, 1 ,11, 10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260203"/>
                  </a:ext>
                </a:extLst>
              </a:tr>
              <a:tr h="0">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9, 8,1, 6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6881295"/>
                  </a:ext>
                </a:extLst>
              </a:tr>
              <a:tr h="0">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5, 4, 3,2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469429"/>
                  </a:ext>
                </a:extLst>
              </a:tr>
              <a:tr h="0">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1, 11, 10, 7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759367"/>
                  </a:ext>
                </a:extLst>
              </a:tr>
              <a:tr h="0">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8, 7, 6 ,5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105001"/>
                  </a:ext>
                </a:extLst>
              </a:tr>
              <a:tr h="0">
                <a:tc>
                  <a:txBody>
                    <a:bodyPr/>
                    <a:lstStyle/>
                    <a:p>
                      <a:pPr>
                        <a:lnSpc>
                          <a:spcPct val="107000"/>
                        </a:lnSpc>
                        <a:spcAft>
                          <a:spcPts val="800"/>
                        </a:spcAft>
                      </a:pPr>
                      <a:r>
                        <a:rPr lang="nl-NL" sz="24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4, 3, 2, 1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920662"/>
                  </a:ext>
                </a:extLst>
              </a:tr>
            </a:tbl>
          </a:graphicData>
        </a:graphic>
      </p:graphicFrame>
    </p:spTree>
    <p:extLst>
      <p:ext uri="{BB962C8B-B14F-4D97-AF65-F5344CB8AC3E}">
        <p14:creationId xmlns:p14="http://schemas.microsoft.com/office/powerpoint/2010/main" val="1732002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D98B83B2-48FC-4B56-93D3-13E83E7297F4}"/>
              </a:ext>
            </a:extLst>
          </p:cNvPr>
          <p:cNvGraphicFramePr>
            <a:graphicFrameLocks noGrp="1"/>
          </p:cNvGraphicFramePr>
          <p:nvPr/>
        </p:nvGraphicFramePr>
        <p:xfrm>
          <a:off x="5779616" y="156210"/>
          <a:ext cx="2244243" cy="6360414"/>
        </p:xfrm>
        <a:graphic>
          <a:graphicData uri="http://schemas.openxmlformats.org/drawingml/2006/table">
            <a:tbl>
              <a:tblPr firstRow="1" firstCol="1" bandRow="1"/>
              <a:tblGrid>
                <a:gridCol w="2244243">
                  <a:extLst>
                    <a:ext uri="{9D8B030D-6E8A-4147-A177-3AD203B41FA5}">
                      <a16:colId xmlns:a16="http://schemas.microsoft.com/office/drawing/2014/main" val="1692158361"/>
                    </a:ext>
                  </a:extLst>
                </a:gridCol>
              </a:tblGrid>
              <a:tr h="127981">
                <a:tc>
                  <a:txBody>
                    <a:bodyPr/>
                    <a:lstStyle/>
                    <a:p>
                      <a:pPr>
                        <a:lnSpc>
                          <a:spcPct val="107000"/>
                        </a:lnSpc>
                        <a:spcAft>
                          <a:spcPts val="800"/>
                        </a:spcAft>
                      </a:pPr>
                      <a:r>
                        <a:rPr lang="nl-NL" sz="1200" b="1">
                          <a:effectLst/>
                          <a:latin typeface="Calibri Light" panose="020F0302020204030204" pitchFamily="34" charset="0"/>
                          <a:ea typeface="Yu Gothic Light" panose="020B0300000000000000" pitchFamily="34" charset="-128"/>
                          <a:cs typeface="Times New Roman" panose="02020603050405020304" pitchFamily="18" charset="0"/>
                        </a:rPr>
                        <a:t>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7497681"/>
                  </a:ext>
                </a:extLst>
              </a:tr>
              <a:tr h="127981">
                <a:tc>
                  <a:txBody>
                    <a:bodyPr/>
                    <a:lstStyle/>
                    <a:p>
                      <a:pPr>
                        <a:lnSpc>
                          <a:spcPct val="107000"/>
                        </a:lnSpc>
                        <a:spcAft>
                          <a:spcPts val="800"/>
                        </a:spcAft>
                      </a:pPr>
                      <a:r>
                        <a:rPr lang="nl-NL" sz="1200" b="1">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Groep 1 SW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038640893"/>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Amy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3055528"/>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Niels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7419077"/>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Bente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280188"/>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Lieke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165869"/>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Lody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9593936"/>
                  </a:ext>
                </a:extLst>
              </a:tr>
              <a:tr h="127981">
                <a:tc>
                  <a:txBody>
                    <a:bodyPr/>
                    <a:lstStyle/>
                    <a:p>
                      <a:pPr>
                        <a:lnSpc>
                          <a:spcPct val="107000"/>
                        </a:lnSpc>
                        <a:spcAft>
                          <a:spcPts val="800"/>
                        </a:spcAft>
                      </a:pPr>
                      <a:r>
                        <a:rPr lang="nl-NL" sz="1200" b="1">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Groep 2 SW</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28058753"/>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Febe</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4093977"/>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Inge</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5832506"/>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Ivar</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835862"/>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Noah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5206629"/>
                  </a:ext>
                </a:extLst>
              </a:tr>
              <a:tr h="127981">
                <a:tc>
                  <a:txBody>
                    <a:bodyPr/>
                    <a:lstStyle/>
                    <a:p>
                      <a:pPr>
                        <a:lnSpc>
                          <a:spcPct val="107000"/>
                        </a:lnSpc>
                        <a:spcAft>
                          <a:spcPts val="800"/>
                        </a:spcAft>
                      </a:pPr>
                      <a:r>
                        <a:rPr lang="nl-NL" sz="1200" b="1">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Groep 3 WE: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633334870"/>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Charlotte</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482245"/>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Gijs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864939"/>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Reinier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724679"/>
                  </a:ext>
                </a:extLst>
              </a:tr>
              <a:tr h="127981">
                <a:tc>
                  <a:txBody>
                    <a:bodyPr/>
                    <a:lstStyle/>
                    <a:p>
                      <a:pPr>
                        <a:lnSpc>
                          <a:spcPct val="107000"/>
                        </a:lnSpc>
                        <a:spcAft>
                          <a:spcPts val="800"/>
                        </a:spcAft>
                      </a:pPr>
                      <a:r>
                        <a:rPr lang="nl-NL" sz="1200">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 </a:t>
                      </a:r>
                      <a:r>
                        <a:rPr lang="nl-NL" sz="1200" b="1">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Groep 4 WE</a:t>
                      </a:r>
                      <a:r>
                        <a:rPr lang="nl-NL" sz="1200">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64674463"/>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Geerthe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493641"/>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Yord Backbier</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8807436"/>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Gijs Kroot</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545587"/>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Max Langen</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30661"/>
                  </a:ext>
                </a:extLst>
              </a:tr>
              <a:tr h="127981">
                <a:tc>
                  <a:txBody>
                    <a:bodyPr/>
                    <a:lstStyle/>
                    <a:p>
                      <a:pPr>
                        <a:lnSpc>
                          <a:spcPct val="107000"/>
                        </a:lnSpc>
                        <a:spcAft>
                          <a:spcPts val="800"/>
                        </a:spcAft>
                      </a:pPr>
                      <a:r>
                        <a:rPr lang="en-GB" sz="1200" b="1">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Groep 5 VT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6332043"/>
                  </a:ext>
                </a:extLst>
              </a:tr>
              <a:tr h="127981">
                <a:tc>
                  <a:txBody>
                    <a:bodyPr/>
                    <a:lstStyle/>
                    <a:p>
                      <a:pPr marL="228600">
                        <a:lnSpc>
                          <a:spcPct val="107000"/>
                        </a:lnSpc>
                        <a:spcAft>
                          <a:spcPts val="800"/>
                        </a:spcAft>
                      </a:pPr>
                      <a:r>
                        <a:rPr lang="en-GB" sz="1200">
                          <a:effectLst/>
                          <a:latin typeface="Calibri Light" panose="020F0302020204030204" pitchFamily="34" charset="0"/>
                          <a:ea typeface="Yu Gothic Light" panose="020B0300000000000000" pitchFamily="34" charset="-128"/>
                          <a:cs typeface="Times New Roman" panose="02020603050405020304" pitchFamily="18" charset="0"/>
                        </a:rPr>
                        <a:t>Davide</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9002599"/>
                  </a:ext>
                </a:extLst>
              </a:tr>
              <a:tr h="127981">
                <a:tc>
                  <a:txBody>
                    <a:bodyPr/>
                    <a:lstStyle/>
                    <a:p>
                      <a:pPr marL="228600">
                        <a:lnSpc>
                          <a:spcPct val="107000"/>
                        </a:lnSpc>
                        <a:spcAft>
                          <a:spcPts val="800"/>
                        </a:spcAft>
                      </a:pPr>
                      <a:r>
                        <a:rPr lang="en-GB" sz="1200">
                          <a:effectLst/>
                          <a:latin typeface="Calibri Light" panose="020F0302020204030204" pitchFamily="34" charset="0"/>
                          <a:ea typeface="Yu Gothic Light" panose="020B0300000000000000" pitchFamily="34" charset="-128"/>
                          <a:cs typeface="Times New Roman" panose="02020603050405020304" pitchFamily="18" charset="0"/>
                        </a:rPr>
                        <a:t>Milou</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084998"/>
                  </a:ext>
                </a:extLst>
              </a:tr>
              <a:tr h="127981">
                <a:tc>
                  <a:txBody>
                    <a:bodyPr/>
                    <a:lstStyle/>
                    <a:p>
                      <a:pPr marL="228600">
                        <a:lnSpc>
                          <a:spcPct val="107000"/>
                        </a:lnSpc>
                        <a:spcAft>
                          <a:spcPts val="800"/>
                        </a:spcAft>
                      </a:pPr>
                      <a:r>
                        <a:rPr lang="en-GB" sz="1200">
                          <a:effectLst/>
                          <a:latin typeface="Calibri Light" panose="020F0302020204030204" pitchFamily="34" charset="0"/>
                          <a:ea typeface="Yu Gothic Light" panose="020B0300000000000000" pitchFamily="34" charset="-128"/>
                          <a:cs typeface="Times New Roman" panose="02020603050405020304" pitchFamily="18" charset="0"/>
                        </a:rPr>
                        <a:t>Florieke</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485068"/>
                  </a:ext>
                </a:extLst>
              </a:tr>
              <a:tr h="127981">
                <a:tc>
                  <a:txBody>
                    <a:bodyPr/>
                    <a:lstStyle/>
                    <a:p>
                      <a:pPr marL="228600">
                        <a:lnSpc>
                          <a:spcPct val="107000"/>
                        </a:lnSpc>
                        <a:spcAft>
                          <a:spcPts val="800"/>
                        </a:spcAft>
                      </a:pPr>
                      <a:r>
                        <a:rPr lang="en-GB" sz="1200">
                          <a:effectLst/>
                          <a:latin typeface="Calibri Light" panose="020F0302020204030204" pitchFamily="34" charset="0"/>
                          <a:ea typeface="Yu Gothic Light" panose="020B0300000000000000" pitchFamily="34" charset="-128"/>
                          <a:cs typeface="Times New Roman" panose="02020603050405020304" pitchFamily="18" charset="0"/>
                        </a:rPr>
                        <a:t>Jimmy</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315984"/>
                  </a:ext>
                </a:extLst>
              </a:tr>
              <a:tr h="127981">
                <a:tc>
                  <a:txBody>
                    <a:bodyPr/>
                    <a:lstStyle/>
                    <a:p>
                      <a:pPr marL="228600">
                        <a:lnSpc>
                          <a:spcPct val="107000"/>
                        </a:lnSpc>
                        <a:spcAft>
                          <a:spcPts val="800"/>
                        </a:spcAft>
                      </a:pPr>
                      <a:r>
                        <a:rPr lang="en-GB" sz="1200">
                          <a:effectLst/>
                          <a:latin typeface="Calibri Light" panose="020F0302020204030204" pitchFamily="34" charset="0"/>
                          <a:ea typeface="Yu Gothic Light" panose="020B0300000000000000" pitchFamily="34" charset="-128"/>
                          <a:cs typeface="Times New Roman" panose="02020603050405020304" pitchFamily="18" charset="0"/>
                        </a:rPr>
                        <a:t>Lars</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669774"/>
                  </a:ext>
                </a:extLst>
              </a:tr>
              <a:tr h="127981">
                <a:tc>
                  <a:txBody>
                    <a:bodyPr/>
                    <a:lstStyle/>
                    <a:p>
                      <a:pPr>
                        <a:lnSpc>
                          <a:spcPct val="107000"/>
                        </a:lnSpc>
                        <a:spcAft>
                          <a:spcPts val="800"/>
                        </a:spcAft>
                      </a:pPr>
                      <a:r>
                        <a:rPr lang="nl-NL" sz="1200" b="1">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Groep 6 VT</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42678942"/>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Maud</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7879549"/>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Mathijn</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009010"/>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Martijn</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954270"/>
                  </a:ext>
                </a:extLst>
              </a:tr>
              <a:tr h="127981">
                <a:tc>
                  <a:txBody>
                    <a:bodyPr/>
                    <a:lstStyle/>
                    <a:p>
                      <a:pPr marL="228600">
                        <a:lnSpc>
                          <a:spcPct val="107000"/>
                        </a:lnSpc>
                        <a:spcAft>
                          <a:spcPts val="800"/>
                        </a:spcAft>
                      </a:pPr>
                      <a:r>
                        <a:rPr lang="nl-NL" sz="1200" dirty="0">
                          <a:effectLst/>
                          <a:latin typeface="Calibri Light" panose="020F0302020204030204" pitchFamily="34" charset="0"/>
                          <a:ea typeface="Yu Gothic Light" panose="020B0300000000000000" pitchFamily="34" charset="-128"/>
                          <a:cs typeface="Times New Roman" panose="02020603050405020304" pitchFamily="18" charset="0"/>
                        </a:rPr>
                        <a:t>Bas</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3459130"/>
                  </a:ext>
                </a:extLst>
              </a:tr>
              <a:tr h="127981">
                <a:tc>
                  <a:txBody>
                    <a:bodyPr/>
                    <a:lstStyle/>
                    <a:p>
                      <a:pPr marL="228600">
                        <a:lnSpc>
                          <a:spcPct val="107000"/>
                        </a:lnSpc>
                        <a:spcAft>
                          <a:spcPts val="800"/>
                        </a:spcAft>
                      </a:pPr>
                      <a:r>
                        <a:rPr lang="nl-NL" sz="1200">
                          <a:effectLst/>
                          <a:latin typeface="Calibri Light" panose="020F0302020204030204" pitchFamily="34" charset="0"/>
                          <a:ea typeface="Yu Gothic Light" panose="020B0300000000000000" pitchFamily="34" charset="-128"/>
                          <a:cs typeface="Times New Roman" panose="02020603050405020304" pitchFamily="18" charset="0"/>
                        </a:rPr>
                        <a:t>Loek</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1275604"/>
                  </a:ext>
                </a:extLst>
              </a:tr>
              <a:tr h="127981">
                <a:tc>
                  <a:txBody>
                    <a:bodyPr/>
                    <a:lstStyle/>
                    <a:p>
                      <a:pPr marL="228600">
                        <a:lnSpc>
                          <a:spcPct val="107000"/>
                        </a:lnSpc>
                        <a:spcAft>
                          <a:spcPts val="800"/>
                        </a:spcAft>
                      </a:pPr>
                      <a:r>
                        <a:rPr lang="nl-NL" sz="1200" dirty="0">
                          <a:effectLst/>
                          <a:latin typeface="Calibri Light" panose="020F0302020204030204" pitchFamily="34" charset="0"/>
                          <a:ea typeface="Yu Gothic Light" panose="020B0300000000000000" pitchFamily="34" charset="-128"/>
                          <a:cs typeface="Times New Roman" panose="02020603050405020304" pitchFamily="18" charset="0"/>
                        </a:rPr>
                        <a:t>Jurre v. H</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51192" marR="511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963491"/>
                  </a:ext>
                </a:extLst>
              </a:tr>
            </a:tbl>
          </a:graphicData>
        </a:graphic>
      </p:graphicFrame>
      <p:graphicFrame>
        <p:nvGraphicFramePr>
          <p:cNvPr id="3" name="Tabel 2">
            <a:extLst>
              <a:ext uri="{FF2B5EF4-FFF2-40B4-BE49-F238E27FC236}">
                <a16:creationId xmlns:a16="http://schemas.microsoft.com/office/drawing/2014/main" id="{7803A26E-1C2B-4DAA-81C6-037B9C40C6B3}"/>
              </a:ext>
            </a:extLst>
          </p:cNvPr>
          <p:cNvGraphicFramePr>
            <a:graphicFrameLocks noGrp="1"/>
          </p:cNvGraphicFramePr>
          <p:nvPr/>
        </p:nvGraphicFramePr>
        <p:xfrm>
          <a:off x="8275167" y="156210"/>
          <a:ext cx="2244243" cy="6545580"/>
        </p:xfrm>
        <a:graphic>
          <a:graphicData uri="http://schemas.openxmlformats.org/drawingml/2006/table">
            <a:tbl>
              <a:tblPr firstRow="1" firstCol="1" bandRow="1"/>
              <a:tblGrid>
                <a:gridCol w="2244243">
                  <a:extLst>
                    <a:ext uri="{9D8B030D-6E8A-4147-A177-3AD203B41FA5}">
                      <a16:colId xmlns:a16="http://schemas.microsoft.com/office/drawing/2014/main" val="1630385486"/>
                    </a:ext>
                  </a:extLst>
                </a:gridCol>
              </a:tblGrid>
              <a:tr h="145045">
                <a:tc>
                  <a:txBody>
                    <a:bodyPr/>
                    <a:lstStyle/>
                    <a:p>
                      <a:pPr>
                        <a:lnSpc>
                          <a:spcPct val="107000"/>
                        </a:lnSpc>
                        <a:spcAft>
                          <a:spcPts val="800"/>
                        </a:spcAft>
                      </a:pPr>
                      <a:r>
                        <a:rPr lang="nl-NL" sz="1400" b="1">
                          <a:effectLst/>
                          <a:latin typeface="Calibri Light" panose="020F0302020204030204" pitchFamily="34" charset="0"/>
                          <a:ea typeface="Yu Gothic Light" panose="020B0300000000000000" pitchFamily="34" charset="-128"/>
                          <a:cs typeface="Times New Roman" panose="02020603050405020304" pitchFamily="18" charset="0"/>
                        </a:rPr>
                        <a:t>Groep 7 VT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503934986"/>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Pippie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588700"/>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Beau</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035625"/>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Lyès</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697929"/>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Bjorn</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56841"/>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Pim</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8802596"/>
                  </a:ext>
                </a:extLst>
              </a:tr>
              <a:tr h="145045">
                <a:tc>
                  <a:txBody>
                    <a:bodyPr/>
                    <a:lstStyle/>
                    <a:p>
                      <a:pPr>
                        <a:lnSpc>
                          <a:spcPct val="107000"/>
                        </a:lnSpc>
                        <a:spcAft>
                          <a:spcPts val="800"/>
                        </a:spcAft>
                      </a:pPr>
                      <a:r>
                        <a:rPr lang="nl-NL" sz="1400" b="1">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Groep 8 Circulaire economie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268471331"/>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Bibi Breedijk</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831321"/>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Daan Damen</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6865432"/>
                  </a:ext>
                </a:extLst>
              </a:tr>
              <a:tr h="18441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Gaya Becker</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043478"/>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Jimmy Buitenkamp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8463231"/>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Job Ongenae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119117"/>
                  </a:ext>
                </a:extLst>
              </a:tr>
              <a:tr h="145045">
                <a:tc>
                  <a:txBody>
                    <a:bodyPr/>
                    <a:lstStyle/>
                    <a:p>
                      <a:pPr>
                        <a:lnSpc>
                          <a:spcPct val="107000"/>
                        </a:lnSpc>
                        <a:spcAft>
                          <a:spcPts val="800"/>
                        </a:spcAft>
                      </a:pPr>
                      <a:r>
                        <a:rPr lang="nl-NL" sz="1400" b="1">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Groep 9 lifestyle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20613377"/>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Isabell</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863576"/>
                  </a:ext>
                </a:extLst>
              </a:tr>
              <a:tr h="0">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Lucas</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4741707"/>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Suus</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442672"/>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Maartje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786692"/>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Lobke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293580"/>
                  </a:ext>
                </a:extLst>
              </a:tr>
              <a:tr h="145045">
                <a:tc>
                  <a:txBody>
                    <a:bodyPr/>
                    <a:lstStyle/>
                    <a:p>
                      <a:pPr>
                        <a:lnSpc>
                          <a:spcPct val="107000"/>
                        </a:lnSpc>
                        <a:spcAft>
                          <a:spcPts val="800"/>
                        </a:spcAft>
                      </a:pPr>
                      <a:r>
                        <a:rPr lang="nl-NL" sz="1400" b="1">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Groep 10 Lifestyle </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596472925"/>
                  </a:ext>
                </a:extLst>
              </a:tr>
              <a:tr h="145045">
                <a:tc>
                  <a:txBody>
                    <a:bodyPr/>
                    <a:lstStyle/>
                    <a:p>
                      <a:pPr marL="228600">
                        <a:lnSpc>
                          <a:spcPct val="107000"/>
                        </a:lnSpc>
                        <a:spcAft>
                          <a:spcPts val="800"/>
                        </a:spcAft>
                      </a:pPr>
                      <a:r>
                        <a:rPr lang="nl-NL" sz="1400" b="1">
                          <a:effectLst/>
                          <a:latin typeface="Calibri Light" panose="020F0302020204030204" pitchFamily="34" charset="0"/>
                          <a:ea typeface="Yu Gothic Light" panose="020B0300000000000000" pitchFamily="34" charset="-128"/>
                          <a:cs typeface="Times New Roman" panose="02020603050405020304" pitchFamily="18" charset="0"/>
                        </a:rPr>
                        <a:t>Malika</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573605"/>
                  </a:ext>
                </a:extLst>
              </a:tr>
              <a:tr h="145045">
                <a:tc>
                  <a:txBody>
                    <a:bodyPr/>
                    <a:lstStyle/>
                    <a:p>
                      <a:pPr marL="228600">
                        <a:lnSpc>
                          <a:spcPct val="107000"/>
                        </a:lnSpc>
                        <a:spcAft>
                          <a:spcPts val="800"/>
                        </a:spcAft>
                      </a:pPr>
                      <a:r>
                        <a:rPr lang="nl-NL" sz="1400" b="1">
                          <a:effectLst/>
                          <a:latin typeface="Calibri Light" panose="020F0302020204030204" pitchFamily="34" charset="0"/>
                          <a:ea typeface="Yu Gothic Light" panose="020B0300000000000000" pitchFamily="34" charset="-128"/>
                          <a:cs typeface="Times New Roman" panose="02020603050405020304" pitchFamily="18" charset="0"/>
                        </a:rPr>
                        <a:t>Fiene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0453114"/>
                  </a:ext>
                </a:extLst>
              </a:tr>
              <a:tr h="145045">
                <a:tc>
                  <a:txBody>
                    <a:bodyPr/>
                    <a:lstStyle/>
                    <a:p>
                      <a:pPr marL="228600">
                        <a:lnSpc>
                          <a:spcPct val="107000"/>
                        </a:lnSpc>
                        <a:spcAft>
                          <a:spcPts val="800"/>
                        </a:spcAft>
                      </a:pPr>
                      <a:r>
                        <a:rPr lang="nl-NL" sz="1400" b="1">
                          <a:effectLst/>
                          <a:latin typeface="Calibri Light" panose="020F0302020204030204" pitchFamily="34" charset="0"/>
                          <a:ea typeface="Yu Gothic Light" panose="020B0300000000000000" pitchFamily="34" charset="-128"/>
                          <a:cs typeface="Times New Roman" panose="02020603050405020304" pitchFamily="18" charset="0"/>
                        </a:rPr>
                        <a:t>Lieke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501816"/>
                  </a:ext>
                </a:extLst>
              </a:tr>
              <a:tr h="145045">
                <a:tc>
                  <a:txBody>
                    <a:bodyPr/>
                    <a:lstStyle/>
                    <a:p>
                      <a:pPr marL="228600">
                        <a:lnSpc>
                          <a:spcPct val="107000"/>
                        </a:lnSpc>
                        <a:spcAft>
                          <a:spcPts val="800"/>
                        </a:spcAft>
                      </a:pPr>
                      <a:r>
                        <a:rPr lang="nl-NL" sz="1400" b="1">
                          <a:effectLst/>
                          <a:latin typeface="Calibri Light" panose="020F0302020204030204" pitchFamily="34" charset="0"/>
                          <a:ea typeface="Yu Gothic Light" panose="020B0300000000000000" pitchFamily="34" charset="-128"/>
                          <a:cs typeface="Times New Roman" panose="02020603050405020304" pitchFamily="18" charset="0"/>
                        </a:rPr>
                        <a:t>Nick</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643619"/>
                  </a:ext>
                </a:extLst>
              </a:tr>
              <a:tr h="145045">
                <a:tc>
                  <a:txBody>
                    <a:bodyPr/>
                    <a:lstStyle/>
                    <a:p>
                      <a:pPr marL="228600">
                        <a:lnSpc>
                          <a:spcPct val="107000"/>
                        </a:lnSpc>
                        <a:spcAft>
                          <a:spcPts val="800"/>
                        </a:spcAft>
                      </a:pPr>
                      <a:r>
                        <a:rPr lang="nl-NL" sz="1400" b="1">
                          <a:effectLst/>
                          <a:latin typeface="Calibri Light" panose="020F0302020204030204" pitchFamily="34" charset="0"/>
                          <a:ea typeface="Yu Gothic Light" panose="020B0300000000000000" pitchFamily="34" charset="-128"/>
                          <a:cs typeface="Times New Roman" panose="02020603050405020304" pitchFamily="18" charset="0"/>
                        </a:rPr>
                        <a:t>Ankie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071441"/>
                  </a:ext>
                </a:extLst>
              </a:tr>
              <a:tr h="145045">
                <a:tc>
                  <a:txBody>
                    <a:bodyPr/>
                    <a:lstStyle/>
                    <a:p>
                      <a:pPr>
                        <a:lnSpc>
                          <a:spcPct val="107000"/>
                        </a:lnSpc>
                        <a:spcAft>
                          <a:spcPts val="800"/>
                        </a:spcAft>
                      </a:pPr>
                      <a:r>
                        <a:rPr lang="nl-NL" sz="1400" b="1">
                          <a:solidFill>
                            <a:srgbClr val="000000"/>
                          </a:solidFill>
                          <a:effectLst/>
                          <a:latin typeface="Calibri Light" panose="020F0302020204030204" pitchFamily="34" charset="0"/>
                          <a:ea typeface="Yu Gothic Light" panose="020B0300000000000000" pitchFamily="34" charset="-128"/>
                          <a:cs typeface="Times New Roman" panose="02020603050405020304" pitchFamily="18" charset="0"/>
                        </a:rPr>
                        <a:t>Groep 11 Lifestyle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267007434"/>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Jikke</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3410567"/>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Luna</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4533928"/>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Kim</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732782"/>
                  </a:ext>
                </a:extLst>
              </a:tr>
              <a:tr h="145045">
                <a:tc>
                  <a:txBody>
                    <a:bodyPr/>
                    <a:lstStyle/>
                    <a:p>
                      <a:pPr marL="228600">
                        <a:lnSpc>
                          <a:spcPct val="107000"/>
                        </a:lnSpc>
                        <a:spcAft>
                          <a:spcPts val="800"/>
                        </a:spcAft>
                      </a:pPr>
                      <a:r>
                        <a:rPr lang="nl-NL" sz="1400">
                          <a:effectLst/>
                          <a:latin typeface="Calibri Light" panose="020F0302020204030204" pitchFamily="34" charset="0"/>
                          <a:ea typeface="Yu Gothic Light" panose="020B0300000000000000" pitchFamily="34" charset="-128"/>
                          <a:cs typeface="Times New Roman" panose="02020603050405020304" pitchFamily="18" charset="0"/>
                        </a:rPr>
                        <a:t>Madelief</a:t>
                      </a:r>
                      <a:endParaRPr lang="nl-NL" sz="140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406416"/>
                  </a:ext>
                </a:extLst>
              </a:tr>
              <a:tr h="145045">
                <a:tc>
                  <a:txBody>
                    <a:bodyPr/>
                    <a:lstStyle/>
                    <a:p>
                      <a:pPr marL="228600">
                        <a:lnSpc>
                          <a:spcPct val="107000"/>
                        </a:lnSpc>
                        <a:spcAft>
                          <a:spcPts val="800"/>
                        </a:spcAft>
                      </a:pPr>
                      <a:r>
                        <a:rPr lang="nl-NL" sz="1400" dirty="0">
                          <a:effectLst/>
                          <a:latin typeface="Calibri Light" panose="020F0302020204030204" pitchFamily="34" charset="0"/>
                          <a:ea typeface="Yu Gothic Light" panose="020B0300000000000000" pitchFamily="34" charset="-128"/>
                          <a:cs typeface="Times New Roman" panose="02020603050405020304" pitchFamily="18" charset="0"/>
                        </a:rPr>
                        <a:t>Rosa</a:t>
                      </a:r>
                      <a:endParaRPr lang="nl-NL" sz="1400" dirty="0">
                        <a:effectLst/>
                        <a:latin typeface="Calibri" panose="020F0502020204030204" pitchFamily="34" charset="0"/>
                        <a:ea typeface="Calibri" panose="020F0502020204030204" pitchFamily="34" charset="0"/>
                        <a:cs typeface="Arial" panose="020B0604020202020204" pitchFamily="34" charset="0"/>
                      </a:endParaRPr>
                    </a:p>
                  </a:txBody>
                  <a:tcPr marL="58018" marR="580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762217"/>
                  </a:ext>
                </a:extLst>
              </a:tr>
            </a:tbl>
          </a:graphicData>
        </a:graphic>
      </p:graphicFrame>
      <p:pic>
        <p:nvPicPr>
          <p:cNvPr id="4" name="Afbeelding 3">
            <a:extLst>
              <a:ext uri="{FF2B5EF4-FFF2-40B4-BE49-F238E27FC236}">
                <a16:creationId xmlns:a16="http://schemas.microsoft.com/office/drawing/2014/main" id="{43CAF5B8-472D-4A09-B965-883446D6E647}"/>
              </a:ext>
            </a:extLst>
          </p:cNvPr>
          <p:cNvPicPr>
            <a:picLocks noChangeAspect="1"/>
          </p:cNvPicPr>
          <p:nvPr/>
        </p:nvPicPr>
        <p:blipFill>
          <a:blip r:embed="rId2"/>
          <a:stretch>
            <a:fillRect/>
          </a:stretch>
        </p:blipFill>
        <p:spPr>
          <a:xfrm>
            <a:off x="565142" y="4194810"/>
            <a:ext cx="4639652" cy="2185035"/>
          </a:xfrm>
          <a:prstGeom prst="rect">
            <a:avLst/>
          </a:prstGeom>
        </p:spPr>
      </p:pic>
    </p:spTree>
    <p:extLst>
      <p:ext uri="{BB962C8B-B14F-4D97-AF65-F5344CB8AC3E}">
        <p14:creationId xmlns:p14="http://schemas.microsoft.com/office/powerpoint/2010/main" val="3206889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35494-4FE1-43AA-B70D-CC828864E254}"/>
              </a:ext>
            </a:extLst>
          </p:cNvPr>
          <p:cNvSpPr>
            <a:spLocks noGrp="1"/>
          </p:cNvSpPr>
          <p:nvPr>
            <p:ph type="ctrTitle"/>
          </p:nvPr>
        </p:nvSpPr>
        <p:spPr/>
        <p:txBody>
          <a:bodyPr/>
          <a:lstStyle/>
          <a:p>
            <a:r>
              <a:rPr lang="nl-NL" dirty="0"/>
              <a:t>Succes! </a:t>
            </a:r>
          </a:p>
        </p:txBody>
      </p:sp>
      <p:sp>
        <p:nvSpPr>
          <p:cNvPr id="3" name="Tijdelijke aanduiding voor dianummer 2">
            <a:extLst>
              <a:ext uri="{FF2B5EF4-FFF2-40B4-BE49-F238E27FC236}">
                <a16:creationId xmlns:a16="http://schemas.microsoft.com/office/drawing/2014/main" id="{035DE7B2-166F-475F-839C-0F38EFD32678}"/>
              </a:ext>
            </a:extLst>
          </p:cNvPr>
          <p:cNvSpPr>
            <a:spLocks noGrp="1"/>
          </p:cNvSpPr>
          <p:nvPr>
            <p:ph type="sldNum" sz="quarter" idx="12"/>
          </p:nvPr>
        </p:nvSpPr>
        <p:spPr/>
        <p:txBody>
          <a:bodyPr/>
          <a:lstStyle/>
          <a:p>
            <a:fld id="{45B76B8B-DE07-48A4-9913-B57A52F2F853}" type="slidenum">
              <a:rPr lang="nl-NL" noProof="0" smtClean="0"/>
              <a:pPr/>
              <a:t>32</a:t>
            </a:fld>
            <a:endParaRPr lang="nl-NL" noProof="0"/>
          </a:p>
        </p:txBody>
      </p:sp>
      <p:sp>
        <p:nvSpPr>
          <p:cNvPr id="5" name="Tijdelijke aanduiding voor datum 4">
            <a:extLst>
              <a:ext uri="{FF2B5EF4-FFF2-40B4-BE49-F238E27FC236}">
                <a16:creationId xmlns:a16="http://schemas.microsoft.com/office/drawing/2014/main" id="{34614DC4-AA45-4B2F-8313-11B693F70B43}"/>
              </a:ext>
            </a:extLst>
          </p:cNvPr>
          <p:cNvSpPr>
            <a:spLocks noGrp="1"/>
          </p:cNvSpPr>
          <p:nvPr>
            <p:ph type="dt" sz="half" idx="10"/>
          </p:nvPr>
        </p:nvSpPr>
        <p:spPr/>
        <p:txBody>
          <a:bodyPr/>
          <a:lstStyle/>
          <a:p>
            <a:fld id="{21860599-687F-493C-A523-B4769D1A9902}" type="datetime1">
              <a:rPr lang="nl-NL" noProof="0" smtClean="0"/>
              <a:t>7-10-2021</a:t>
            </a:fld>
            <a:endParaRPr lang="nl-NL" noProof="0"/>
          </a:p>
        </p:txBody>
      </p:sp>
    </p:spTree>
    <p:extLst>
      <p:ext uri="{BB962C8B-B14F-4D97-AF65-F5344CB8AC3E}">
        <p14:creationId xmlns:p14="http://schemas.microsoft.com/office/powerpoint/2010/main" val="1159210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05A169BC-AA7A-4072-AD4E-222309023084}"/>
              </a:ext>
            </a:extLst>
          </p:cNvPr>
          <p:cNvSpPr txBox="1"/>
          <p:nvPr/>
        </p:nvSpPr>
        <p:spPr>
          <a:xfrm>
            <a:off x="672465" y="615524"/>
            <a:ext cx="10658475" cy="5170646"/>
          </a:xfrm>
          <a:prstGeom prst="rect">
            <a:avLst/>
          </a:prstGeom>
          <a:noFill/>
        </p:spPr>
        <p:txBody>
          <a:bodyPr wrap="square">
            <a:spAutoFit/>
          </a:bodyPr>
          <a:lstStyle/>
          <a:p>
            <a:pPr algn="l" rtl="0" fontAlgn="base"/>
            <a:r>
              <a:rPr lang="nl-NL" sz="3200" b="0" i="0" dirty="0">
                <a:solidFill>
                  <a:schemeClr val="accent6"/>
                </a:solidFill>
                <a:effectLst/>
              </a:rPr>
              <a:t>Programma voor vandaag: </a:t>
            </a:r>
          </a:p>
          <a:p>
            <a:pPr algn="l" rtl="0" fontAlgn="base"/>
            <a:endParaRPr lang="nl-NL" b="1" dirty="0">
              <a:solidFill>
                <a:srgbClr val="000000"/>
              </a:solidFill>
            </a:endParaRPr>
          </a:p>
          <a:p>
            <a:pPr algn="l" rtl="0" fontAlgn="base"/>
            <a:r>
              <a:rPr lang="nl-NL" sz="2000" i="0" dirty="0">
                <a:solidFill>
                  <a:srgbClr val="000000"/>
                </a:solidFill>
                <a:effectLst/>
              </a:rPr>
              <a:t>11.15 </a:t>
            </a:r>
            <a:r>
              <a:rPr lang="nl-NL" sz="2000" dirty="0">
                <a:solidFill>
                  <a:srgbClr val="000000"/>
                </a:solidFill>
              </a:rPr>
              <a:t>Armoede, in Nederland? </a:t>
            </a:r>
            <a:r>
              <a:rPr lang="nl-NL" sz="2000" i="0" dirty="0">
                <a:solidFill>
                  <a:srgbClr val="000000"/>
                </a:solidFill>
                <a:effectLst/>
              </a:rPr>
              <a:t>  </a:t>
            </a:r>
          </a:p>
          <a:p>
            <a:pPr algn="l" rtl="0" fontAlgn="base"/>
            <a:endParaRPr lang="nl-NL" sz="2000" dirty="0">
              <a:solidFill>
                <a:srgbClr val="000000"/>
              </a:solidFill>
            </a:endParaRPr>
          </a:p>
          <a:p>
            <a:pPr algn="l" rtl="0" fontAlgn="base"/>
            <a:r>
              <a:rPr lang="nl-NL" sz="2000" dirty="0">
                <a:solidFill>
                  <a:srgbClr val="000000"/>
                </a:solidFill>
              </a:rPr>
              <a:t>12.15 Lunchpauze </a:t>
            </a:r>
          </a:p>
          <a:p>
            <a:pPr algn="l" rtl="0" fontAlgn="base"/>
            <a:r>
              <a:rPr lang="nl-NL" sz="2000" i="0" dirty="0">
                <a:solidFill>
                  <a:srgbClr val="000000"/>
                </a:solidFill>
                <a:effectLst/>
              </a:rPr>
              <a:t> </a:t>
            </a:r>
          </a:p>
          <a:p>
            <a:pPr algn="l" rtl="0" fontAlgn="base"/>
            <a:r>
              <a:rPr lang="nl-NL" sz="2000" i="0" dirty="0">
                <a:solidFill>
                  <a:srgbClr val="000000"/>
                </a:solidFill>
                <a:effectLst/>
              </a:rPr>
              <a:t>12.45 </a:t>
            </a:r>
            <a:r>
              <a:rPr lang="nl-NL" sz="2000" dirty="0">
                <a:solidFill>
                  <a:srgbClr val="000000"/>
                </a:solidFill>
              </a:rPr>
              <a:t>Start: </a:t>
            </a:r>
          </a:p>
          <a:p>
            <a:pPr algn="l" rtl="0" fontAlgn="base"/>
            <a:r>
              <a:rPr lang="nl-NL" sz="2000" b="1" i="0" dirty="0">
                <a:solidFill>
                  <a:srgbClr val="000000"/>
                </a:solidFill>
                <a:effectLst/>
              </a:rPr>
              <a:t>	</a:t>
            </a:r>
            <a:r>
              <a:rPr lang="nl-NL" sz="2000" i="0" dirty="0">
                <a:solidFill>
                  <a:srgbClr val="000000"/>
                </a:solidFill>
                <a:effectLst/>
              </a:rPr>
              <a:t>VT </a:t>
            </a:r>
            <a:r>
              <a:rPr lang="nl-NL" sz="2000" dirty="0">
                <a:solidFill>
                  <a:srgbClr val="000000"/>
                </a:solidFill>
              </a:rPr>
              <a:t>gaat aan de slag met opdracht</a:t>
            </a:r>
          </a:p>
          <a:p>
            <a:pPr algn="l" rtl="0" fontAlgn="base"/>
            <a:r>
              <a:rPr lang="nl-NL" sz="2000" i="0" dirty="0">
                <a:solidFill>
                  <a:srgbClr val="000000"/>
                </a:solidFill>
                <a:effectLst/>
              </a:rPr>
              <a:t>	</a:t>
            </a:r>
            <a:r>
              <a:rPr lang="nl-NL" sz="2000" dirty="0">
                <a:solidFill>
                  <a:srgbClr val="000000"/>
                </a:solidFill>
              </a:rPr>
              <a:t>SW komt terug voor les over sociale domein etc.</a:t>
            </a:r>
          </a:p>
          <a:p>
            <a:pPr algn="l" rtl="0" fontAlgn="base"/>
            <a:r>
              <a:rPr lang="nl-NL" sz="2000" dirty="0">
                <a:solidFill>
                  <a:srgbClr val="000000"/>
                </a:solidFill>
              </a:rPr>
              <a:t>	Ook info over excursie naar R’dam</a:t>
            </a:r>
          </a:p>
          <a:p>
            <a:pPr algn="l" rtl="0" fontAlgn="base"/>
            <a:r>
              <a:rPr lang="nl-NL" sz="2000" dirty="0">
                <a:solidFill>
                  <a:srgbClr val="000000"/>
                </a:solidFill>
              </a:rPr>
              <a:t>	14.15 Practicum met </a:t>
            </a:r>
            <a:r>
              <a:rPr lang="nl-NL" sz="2000" dirty="0" err="1">
                <a:solidFill>
                  <a:srgbClr val="000000"/>
                </a:solidFill>
              </a:rPr>
              <a:t>Lody</a:t>
            </a:r>
            <a:r>
              <a:rPr lang="nl-NL" sz="2000" dirty="0">
                <a:solidFill>
                  <a:srgbClr val="000000"/>
                </a:solidFill>
              </a:rPr>
              <a:t> (week </a:t>
            </a:r>
            <a:r>
              <a:rPr lang="nl-NL" sz="2000">
                <a:solidFill>
                  <a:srgbClr val="000000"/>
                </a:solidFill>
              </a:rPr>
              <a:t>9 Lieke) </a:t>
            </a:r>
            <a:endParaRPr lang="nl-NL" sz="2000" i="0" dirty="0">
              <a:solidFill>
                <a:srgbClr val="000000"/>
              </a:solidFill>
              <a:effectLst/>
            </a:endParaRPr>
          </a:p>
          <a:p>
            <a:pPr algn="l" rtl="0" fontAlgn="base"/>
            <a:r>
              <a:rPr lang="nl-NL" sz="2000" b="0" i="0" dirty="0">
                <a:solidFill>
                  <a:srgbClr val="000000"/>
                </a:solidFill>
                <a:effectLst/>
              </a:rPr>
              <a:t> </a:t>
            </a:r>
          </a:p>
          <a:p>
            <a:pPr algn="l" rtl="0" fontAlgn="base"/>
            <a:r>
              <a:rPr lang="nl-NL" sz="2000" b="0" i="0" dirty="0">
                <a:solidFill>
                  <a:srgbClr val="000000"/>
                </a:solidFill>
                <a:effectLst/>
              </a:rPr>
              <a:t>14.45 Pauze  </a:t>
            </a:r>
          </a:p>
          <a:p>
            <a:pPr algn="l" rtl="0" fontAlgn="base"/>
            <a:endParaRPr lang="nl-NL" sz="2000" b="0" i="0" dirty="0">
              <a:solidFill>
                <a:srgbClr val="000000"/>
              </a:solidFill>
              <a:effectLst/>
            </a:endParaRPr>
          </a:p>
          <a:p>
            <a:pPr algn="l" rtl="0" fontAlgn="base"/>
            <a:r>
              <a:rPr lang="nl-NL" sz="2000" dirty="0">
                <a:solidFill>
                  <a:srgbClr val="000000"/>
                </a:solidFill>
              </a:rPr>
              <a:t>15.00 Adviesmarkt </a:t>
            </a:r>
          </a:p>
          <a:p>
            <a:pPr algn="l" rtl="0" fontAlgn="base"/>
            <a:r>
              <a:rPr lang="nl-NL" sz="2000" b="0" i="0" dirty="0">
                <a:solidFill>
                  <a:srgbClr val="000000"/>
                </a:solidFill>
                <a:effectLst/>
              </a:rPr>
              <a:t>	</a:t>
            </a:r>
            <a:r>
              <a:rPr lang="nl-NL" sz="2000" dirty="0">
                <a:solidFill>
                  <a:srgbClr val="000000"/>
                </a:solidFill>
              </a:rPr>
              <a:t>Opstart in eigen lokaal om 15.00 uur. </a:t>
            </a:r>
            <a:endParaRPr lang="nl-NL" b="0" i="0" dirty="0">
              <a:solidFill>
                <a:srgbClr val="000000"/>
              </a:solidFill>
              <a:effectLst/>
            </a:endParaRPr>
          </a:p>
        </p:txBody>
      </p:sp>
    </p:spTree>
    <p:extLst>
      <p:ext uri="{BB962C8B-B14F-4D97-AF65-F5344CB8AC3E}">
        <p14:creationId xmlns:p14="http://schemas.microsoft.com/office/powerpoint/2010/main" val="252564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09D94-4ECB-411D-A4F9-6FA9EF1F2EBA}"/>
              </a:ext>
            </a:extLst>
          </p:cNvPr>
          <p:cNvSpPr>
            <a:spLocks noGrp="1"/>
          </p:cNvSpPr>
          <p:nvPr>
            <p:ph type="ctrTitle"/>
          </p:nvPr>
        </p:nvSpPr>
        <p:spPr/>
        <p:txBody>
          <a:bodyPr/>
          <a:lstStyle/>
          <a:p>
            <a:r>
              <a:rPr lang="nl-NL" dirty="0">
                <a:solidFill>
                  <a:schemeClr val="accent6"/>
                </a:solidFill>
              </a:rPr>
              <a:t>Armoede </a:t>
            </a:r>
          </a:p>
        </p:txBody>
      </p:sp>
      <p:sp>
        <p:nvSpPr>
          <p:cNvPr id="3" name="Ondertitel 2">
            <a:extLst>
              <a:ext uri="{FF2B5EF4-FFF2-40B4-BE49-F238E27FC236}">
                <a16:creationId xmlns:a16="http://schemas.microsoft.com/office/drawing/2014/main" id="{8F2A903C-A45D-49F4-8BAE-08D15EB0C822}"/>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2580991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35FB6B-8D0F-48B0-83E0-41D4686D5E7B}"/>
              </a:ext>
            </a:extLst>
          </p:cNvPr>
          <p:cNvSpPr>
            <a:spLocks noGrp="1"/>
          </p:cNvSpPr>
          <p:nvPr>
            <p:ph type="ctrTitle"/>
          </p:nvPr>
        </p:nvSpPr>
        <p:spPr/>
        <p:txBody>
          <a:bodyPr/>
          <a:lstStyle/>
          <a:p>
            <a:r>
              <a:rPr lang="nl-NL" dirty="0">
                <a:solidFill>
                  <a:schemeClr val="accent6"/>
                </a:solidFill>
              </a:rPr>
              <a:t>Sociale domein</a:t>
            </a:r>
          </a:p>
        </p:txBody>
      </p:sp>
      <p:sp>
        <p:nvSpPr>
          <p:cNvPr id="3" name="Ondertitel 2">
            <a:extLst>
              <a:ext uri="{FF2B5EF4-FFF2-40B4-BE49-F238E27FC236}">
                <a16:creationId xmlns:a16="http://schemas.microsoft.com/office/drawing/2014/main" id="{EF6ACEA6-A40E-4471-9462-078DDD4DB2AA}"/>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1724060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B04026E-2A64-4882-AB87-051364103D05}"/>
              </a:ext>
            </a:extLst>
          </p:cNvPr>
          <p:cNvSpPr/>
          <p:nvPr/>
        </p:nvSpPr>
        <p:spPr>
          <a:xfrm>
            <a:off x="838200" y="963877"/>
            <a:ext cx="3494362" cy="493024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400" b="1" kern="1200" dirty="0" err="1">
                <a:solidFill>
                  <a:schemeClr val="accent6"/>
                </a:solidFill>
                <a:latin typeface="+mj-lt"/>
                <a:ea typeface="+mj-ea"/>
                <a:cs typeface="+mj-cs"/>
              </a:rPr>
              <a:t>Samenwerking</a:t>
            </a:r>
            <a:r>
              <a:rPr lang="en-US" sz="4400" b="1" kern="1200" dirty="0">
                <a:solidFill>
                  <a:schemeClr val="accent6"/>
                </a:solidFill>
                <a:latin typeface="+mj-lt"/>
                <a:ea typeface="+mj-ea"/>
                <a:cs typeface="+mj-cs"/>
              </a:rPr>
              <a:t> in de </a:t>
            </a:r>
            <a:r>
              <a:rPr lang="en-US" sz="4400" b="1" kern="1200" dirty="0" err="1">
                <a:solidFill>
                  <a:schemeClr val="accent6"/>
                </a:solidFill>
                <a:latin typeface="+mj-lt"/>
                <a:ea typeface="+mj-ea"/>
                <a:cs typeface="+mj-cs"/>
              </a:rPr>
              <a:t>wijk</a:t>
            </a:r>
            <a:r>
              <a:rPr lang="en-US" sz="4400" b="1" kern="1200" dirty="0">
                <a:solidFill>
                  <a:schemeClr val="accent6"/>
                </a:solidFill>
                <a:latin typeface="+mj-lt"/>
                <a:ea typeface="+mj-ea"/>
                <a:cs typeface="+mj-cs"/>
              </a:rPr>
              <a:t> om de </a:t>
            </a:r>
            <a:r>
              <a:rPr lang="en-US" sz="4400" b="1" kern="1200" dirty="0" err="1">
                <a:solidFill>
                  <a:schemeClr val="accent6"/>
                </a:solidFill>
                <a:latin typeface="+mj-lt"/>
                <a:ea typeface="+mj-ea"/>
                <a:cs typeface="+mj-cs"/>
              </a:rPr>
              <a:t>leefbaarheid</a:t>
            </a:r>
            <a:r>
              <a:rPr lang="en-US" sz="4400" b="1" kern="1200" dirty="0">
                <a:solidFill>
                  <a:schemeClr val="accent6"/>
                </a:solidFill>
                <a:latin typeface="+mj-lt"/>
                <a:ea typeface="+mj-ea"/>
                <a:cs typeface="+mj-cs"/>
              </a:rPr>
              <a:t> </a:t>
            </a:r>
            <a:r>
              <a:rPr lang="en-US" sz="4400" b="1" kern="1200" dirty="0" err="1">
                <a:solidFill>
                  <a:schemeClr val="accent6"/>
                </a:solidFill>
                <a:latin typeface="+mj-lt"/>
                <a:ea typeface="+mj-ea"/>
                <a:cs typeface="+mj-cs"/>
              </a:rPr>
              <a:t>te</a:t>
            </a:r>
            <a:r>
              <a:rPr lang="en-US" sz="4400" b="1" kern="1200" dirty="0">
                <a:solidFill>
                  <a:schemeClr val="accent6"/>
                </a:solidFill>
                <a:latin typeface="+mj-lt"/>
                <a:ea typeface="+mj-ea"/>
                <a:cs typeface="+mj-cs"/>
              </a:rPr>
              <a:t> </a:t>
            </a:r>
            <a:r>
              <a:rPr lang="en-US" sz="4400" b="1" kern="1200" dirty="0" err="1">
                <a:solidFill>
                  <a:schemeClr val="accent6"/>
                </a:solidFill>
                <a:latin typeface="+mj-lt"/>
                <a:ea typeface="+mj-ea"/>
                <a:cs typeface="+mj-cs"/>
              </a:rPr>
              <a:t>versterken</a:t>
            </a:r>
            <a:r>
              <a:rPr lang="en-US" sz="4400" b="1" kern="1200" dirty="0">
                <a:solidFill>
                  <a:schemeClr val="accent6"/>
                </a:solidFill>
                <a:latin typeface="+mj-lt"/>
                <a:ea typeface="+mj-ea"/>
                <a:cs typeface="+mj-cs"/>
              </a:rPr>
              <a:t> </a:t>
            </a:r>
          </a:p>
        </p:txBody>
      </p:sp>
      <p:sp>
        <p:nvSpPr>
          <p:cNvPr id="3" name="Rechthoek 2">
            <a:extLst>
              <a:ext uri="{FF2B5EF4-FFF2-40B4-BE49-F238E27FC236}">
                <a16:creationId xmlns:a16="http://schemas.microsoft.com/office/drawing/2014/main" id="{6A26D300-D412-4744-A5CA-09EDCBB57C21}"/>
              </a:ext>
            </a:extLst>
          </p:cNvPr>
          <p:cNvSpPr/>
          <p:nvPr/>
        </p:nvSpPr>
        <p:spPr>
          <a:xfrm>
            <a:off x="4976031" y="963877"/>
            <a:ext cx="6377769" cy="4930246"/>
          </a:xfrm>
          <a:prstGeom prst="rect">
            <a:avLst/>
          </a:prstGeom>
        </p:spPr>
        <p:txBody>
          <a:bodyPr vert="horz" lIns="91440" tIns="45720" rIns="91440" bIns="45720" rtlCol="0" anchor="ctr">
            <a:normAutofit/>
          </a:bodyPr>
          <a:lstStyle/>
          <a:p>
            <a:pPr>
              <a:lnSpc>
                <a:spcPct val="90000"/>
              </a:lnSpc>
              <a:spcAft>
                <a:spcPts val="600"/>
              </a:spcAft>
            </a:pPr>
            <a:endParaRPr lang="nl-NL" sz="2400" dirty="0"/>
          </a:p>
          <a:p>
            <a:pPr indent="-228600">
              <a:lnSpc>
                <a:spcPct val="90000"/>
              </a:lnSpc>
              <a:spcAft>
                <a:spcPts val="600"/>
              </a:spcAft>
              <a:buFont typeface="Arial" panose="020B0604020202020204" pitchFamily="34" charset="0"/>
              <a:buChar char="•"/>
            </a:pPr>
            <a:r>
              <a:rPr lang="nl-NL" sz="2400" dirty="0"/>
              <a:t>Participatiesamenleving </a:t>
            </a:r>
          </a:p>
          <a:p>
            <a:pPr indent="-228600">
              <a:lnSpc>
                <a:spcPct val="90000"/>
              </a:lnSpc>
              <a:spcAft>
                <a:spcPts val="600"/>
              </a:spcAft>
              <a:buFont typeface="Arial" panose="020B0604020202020204" pitchFamily="34" charset="0"/>
              <a:buChar char="•"/>
            </a:pPr>
            <a:r>
              <a:rPr lang="nl-NL" sz="2400" dirty="0"/>
              <a:t>WMO</a:t>
            </a:r>
          </a:p>
          <a:p>
            <a:pPr indent="-228600">
              <a:lnSpc>
                <a:spcPct val="90000"/>
              </a:lnSpc>
              <a:spcAft>
                <a:spcPts val="600"/>
              </a:spcAft>
              <a:buFont typeface="Arial" panose="020B0604020202020204" pitchFamily="34" charset="0"/>
              <a:buChar char="•"/>
            </a:pPr>
            <a:r>
              <a:rPr lang="nl-NL" sz="2400" dirty="0"/>
              <a:t>Sociale domein, partners in de wijk</a:t>
            </a:r>
          </a:p>
          <a:p>
            <a:pPr indent="-228600">
              <a:lnSpc>
                <a:spcPct val="90000"/>
              </a:lnSpc>
              <a:spcAft>
                <a:spcPts val="600"/>
              </a:spcAft>
              <a:buFont typeface="Arial" panose="020B0604020202020204" pitchFamily="34" charset="0"/>
              <a:buChar char="•"/>
            </a:pPr>
            <a:r>
              <a:rPr lang="nl-NL" sz="2400" dirty="0"/>
              <a:t>Participatie ladder</a:t>
            </a:r>
          </a:p>
          <a:p>
            <a:pPr>
              <a:lnSpc>
                <a:spcPct val="90000"/>
              </a:lnSpc>
              <a:spcAft>
                <a:spcPts val="600"/>
              </a:spcAft>
            </a:pPr>
            <a:endParaRPr lang="en-US" sz="2400" dirty="0"/>
          </a:p>
          <a:p>
            <a:pPr>
              <a:lnSpc>
                <a:spcPct val="90000"/>
              </a:lnSpc>
              <a:spcAft>
                <a:spcPts val="600"/>
              </a:spcAft>
            </a:pPr>
            <a:endParaRPr lang="en-US" sz="2400" dirty="0"/>
          </a:p>
        </p:txBody>
      </p:sp>
    </p:spTree>
    <p:extLst>
      <p:ext uri="{BB962C8B-B14F-4D97-AF65-F5344CB8AC3E}">
        <p14:creationId xmlns:p14="http://schemas.microsoft.com/office/powerpoint/2010/main" val="127871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48C8979-AE20-465C-B546-D588583973E3}"/>
              </a:ext>
            </a:extLst>
          </p:cNvPr>
          <p:cNvSpPr txBox="1"/>
          <p:nvPr/>
        </p:nvSpPr>
        <p:spPr>
          <a:xfrm>
            <a:off x="804201" y="951273"/>
            <a:ext cx="6149595" cy="119054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err="1">
                <a:solidFill>
                  <a:schemeClr val="accent6"/>
                </a:solidFill>
                <a:latin typeface="+mj-lt"/>
                <a:ea typeface="+mj-ea"/>
                <a:cs typeface="+mj-cs"/>
              </a:rPr>
              <a:t>Participatie</a:t>
            </a:r>
            <a:r>
              <a:rPr lang="en-US" sz="3600" b="1" dirty="0">
                <a:solidFill>
                  <a:schemeClr val="accent6"/>
                </a:solidFill>
                <a:latin typeface="+mj-lt"/>
                <a:ea typeface="+mj-ea"/>
                <a:cs typeface="+mj-cs"/>
              </a:rPr>
              <a:t> </a:t>
            </a:r>
            <a:r>
              <a:rPr lang="en-US" sz="3600" b="1" dirty="0" err="1">
                <a:solidFill>
                  <a:schemeClr val="accent6"/>
                </a:solidFill>
                <a:latin typeface="+mj-lt"/>
                <a:ea typeface="+mj-ea"/>
                <a:cs typeface="+mj-cs"/>
              </a:rPr>
              <a:t>samenleving</a:t>
            </a:r>
            <a:r>
              <a:rPr lang="en-US" sz="3600" b="1" dirty="0">
                <a:solidFill>
                  <a:schemeClr val="accent6"/>
                </a:solidFill>
                <a:latin typeface="+mj-lt"/>
                <a:ea typeface="+mj-ea"/>
                <a:cs typeface="+mj-cs"/>
              </a:rPr>
              <a:t> </a:t>
            </a:r>
          </a:p>
        </p:txBody>
      </p:sp>
      <p:sp>
        <p:nvSpPr>
          <p:cNvPr id="3" name="Rechthoek 2">
            <a:extLst>
              <a:ext uri="{FF2B5EF4-FFF2-40B4-BE49-F238E27FC236}">
                <a16:creationId xmlns:a16="http://schemas.microsoft.com/office/drawing/2014/main" id="{BD859D1A-C054-4441-BA4F-8875C26E4F0E}"/>
              </a:ext>
            </a:extLst>
          </p:cNvPr>
          <p:cNvSpPr/>
          <p:nvPr/>
        </p:nvSpPr>
        <p:spPr>
          <a:xfrm>
            <a:off x="811094" y="2232591"/>
            <a:ext cx="6149595" cy="3301517"/>
          </a:xfrm>
          <a:prstGeom prst="rect">
            <a:avLst/>
          </a:prstGeom>
        </p:spPr>
        <p:txBody>
          <a:bodyPr vert="horz" lIns="91440" tIns="45720" rIns="91440" bIns="45720" rtlCol="0" anchor="t">
            <a:normAutofit/>
          </a:bodyPr>
          <a:lstStyle/>
          <a:p>
            <a:pPr>
              <a:lnSpc>
                <a:spcPct val="90000"/>
              </a:lnSpc>
              <a:spcAft>
                <a:spcPts val="600"/>
              </a:spcAft>
            </a:pPr>
            <a:r>
              <a:rPr lang="en-US" sz="2400" b="1" dirty="0"/>
              <a:t>‘Van </a:t>
            </a:r>
            <a:r>
              <a:rPr lang="en-US" sz="2400" b="1" dirty="0" err="1"/>
              <a:t>iedereen</a:t>
            </a:r>
            <a:r>
              <a:rPr lang="en-US" sz="2400" b="1" dirty="0"/>
              <a:t> die </a:t>
            </a:r>
            <a:r>
              <a:rPr lang="en-US" sz="2400" b="1" dirty="0" err="1"/>
              <a:t>dat</a:t>
            </a:r>
            <a:r>
              <a:rPr lang="en-US" sz="2400" b="1" dirty="0"/>
              <a:t> </a:t>
            </a:r>
            <a:r>
              <a:rPr lang="en-US" sz="2400" b="1" dirty="0" err="1"/>
              <a:t>kan</a:t>
            </a:r>
            <a:r>
              <a:rPr lang="en-US" sz="2400" b="1" dirty="0"/>
              <a:t> </a:t>
            </a:r>
            <a:r>
              <a:rPr lang="en-US" sz="2400" b="1" dirty="0" err="1"/>
              <a:t>wordt</a:t>
            </a:r>
            <a:r>
              <a:rPr lang="en-US" sz="2400" b="1" dirty="0"/>
              <a:t> </a:t>
            </a:r>
            <a:r>
              <a:rPr lang="en-US" sz="2400" b="1" dirty="0" err="1"/>
              <a:t>gevraagd</a:t>
            </a:r>
            <a:r>
              <a:rPr lang="en-US" sz="2400" b="1" dirty="0"/>
              <a:t> </a:t>
            </a:r>
            <a:r>
              <a:rPr lang="en-US" sz="2400" b="1" dirty="0" err="1"/>
              <a:t>verantwoordelijkheid</a:t>
            </a:r>
            <a:r>
              <a:rPr lang="en-US" sz="2400" b="1" dirty="0"/>
              <a:t> </a:t>
            </a:r>
            <a:r>
              <a:rPr lang="en-US" sz="2400" b="1" dirty="0" err="1"/>
              <a:t>te</a:t>
            </a:r>
            <a:r>
              <a:rPr lang="en-US" sz="2400" b="1" dirty="0"/>
              <a:t> </a:t>
            </a:r>
            <a:r>
              <a:rPr lang="en-US" sz="2400" b="1" dirty="0" err="1"/>
              <a:t>nemen</a:t>
            </a:r>
            <a:r>
              <a:rPr lang="en-US" sz="2400" b="1" dirty="0"/>
              <a:t> voor </a:t>
            </a:r>
            <a:r>
              <a:rPr lang="en-US" sz="2400" b="1" dirty="0" err="1"/>
              <a:t>zijn</a:t>
            </a:r>
            <a:r>
              <a:rPr lang="en-US" sz="2400" b="1" dirty="0"/>
              <a:t> of </a:t>
            </a:r>
            <a:r>
              <a:rPr lang="en-US" sz="2400" b="1" dirty="0" err="1"/>
              <a:t>haar</a:t>
            </a:r>
            <a:r>
              <a:rPr lang="en-US" sz="2400" b="1" dirty="0"/>
              <a:t> eigen </a:t>
            </a:r>
            <a:r>
              <a:rPr lang="en-US" sz="2400" b="1" dirty="0" err="1"/>
              <a:t>leven</a:t>
            </a:r>
            <a:r>
              <a:rPr lang="en-US" sz="2400" b="1" dirty="0"/>
              <a:t> en </a:t>
            </a:r>
            <a:r>
              <a:rPr lang="en-US" sz="2400" b="1" dirty="0" err="1"/>
              <a:t>omgeving</a:t>
            </a:r>
            <a:r>
              <a:rPr lang="en-US" sz="2400" b="1" dirty="0"/>
              <a:t>.’ </a:t>
            </a:r>
          </a:p>
          <a:p>
            <a:pPr>
              <a:lnSpc>
                <a:spcPct val="90000"/>
              </a:lnSpc>
              <a:spcAft>
                <a:spcPts val="600"/>
              </a:spcAft>
            </a:pPr>
            <a:endParaRPr lang="en-US" sz="2400" b="1" dirty="0"/>
          </a:p>
          <a:p>
            <a:pPr>
              <a:lnSpc>
                <a:spcPct val="90000"/>
              </a:lnSpc>
              <a:spcAft>
                <a:spcPts val="600"/>
              </a:spcAft>
            </a:pPr>
            <a:r>
              <a:rPr lang="en-US" sz="2400" b="1" dirty="0" err="1"/>
              <a:t>Troonrede</a:t>
            </a:r>
            <a:r>
              <a:rPr lang="en-US" sz="2400" b="1" dirty="0"/>
              <a:t> 2013</a:t>
            </a:r>
          </a:p>
        </p:txBody>
      </p:sp>
      <p:pic>
        <p:nvPicPr>
          <p:cNvPr id="4" name="Afbeelding 3">
            <a:extLst>
              <a:ext uri="{FF2B5EF4-FFF2-40B4-BE49-F238E27FC236}">
                <a16:creationId xmlns:a16="http://schemas.microsoft.com/office/drawing/2014/main" id="{31EED2A5-5F29-4684-A0E0-6B0582436097}"/>
              </a:ext>
            </a:extLst>
          </p:cNvPr>
          <p:cNvPicPr>
            <a:picLocks noChangeAspect="1"/>
          </p:cNvPicPr>
          <p:nvPr/>
        </p:nvPicPr>
        <p:blipFill rotWithShape="1">
          <a:blip r:embed="rId2"/>
          <a:srcRect l="39302" r="11303" b="-1"/>
          <a:stretch/>
        </p:blipFill>
        <p:spPr>
          <a:xfrm>
            <a:off x="7554137" y="1353980"/>
            <a:ext cx="4637558" cy="5257799"/>
          </a:xfrm>
          <a:prstGeom prst="rect">
            <a:avLst/>
          </a:prstGeom>
        </p:spPr>
      </p:pic>
      <p:sp>
        <p:nvSpPr>
          <p:cNvPr id="17" name="Tekstvak 16">
            <a:extLst>
              <a:ext uri="{FF2B5EF4-FFF2-40B4-BE49-F238E27FC236}">
                <a16:creationId xmlns:a16="http://schemas.microsoft.com/office/drawing/2014/main" id="{2186E584-BDC0-4473-A521-A57C4115AD84}"/>
              </a:ext>
            </a:extLst>
          </p:cNvPr>
          <p:cNvSpPr txBox="1"/>
          <p:nvPr/>
        </p:nvSpPr>
        <p:spPr>
          <a:xfrm>
            <a:off x="830998" y="6136957"/>
            <a:ext cx="6096000" cy="369332"/>
          </a:xfrm>
          <a:prstGeom prst="rect">
            <a:avLst/>
          </a:prstGeom>
          <a:noFill/>
        </p:spPr>
        <p:txBody>
          <a:bodyPr wrap="square">
            <a:spAutoFit/>
          </a:bodyPr>
          <a:lstStyle/>
          <a:p>
            <a:r>
              <a:rPr lang="nl-NL" dirty="0">
                <a:hlinkClick r:id="rId3"/>
              </a:rPr>
              <a:t>https://www.youtube.com/watch?v=LrKq13PhzBE</a:t>
            </a:r>
            <a:r>
              <a:rPr lang="nl-NL" dirty="0"/>
              <a:t> </a:t>
            </a:r>
          </a:p>
        </p:txBody>
      </p:sp>
    </p:spTree>
    <p:extLst>
      <p:ext uri="{BB962C8B-B14F-4D97-AF65-F5344CB8AC3E}">
        <p14:creationId xmlns:p14="http://schemas.microsoft.com/office/powerpoint/2010/main" val="2299325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251B1A2-3E96-47ED-AD04-71119E08E6F2}"/>
              </a:ext>
            </a:extLst>
          </p:cNvPr>
          <p:cNvSpPr/>
          <p:nvPr/>
        </p:nvSpPr>
        <p:spPr>
          <a:xfrm rot="20591506">
            <a:off x="278535" y="1024575"/>
            <a:ext cx="4920450" cy="923330"/>
          </a:xfrm>
          <a:prstGeom prst="rect">
            <a:avLst/>
          </a:prstGeom>
          <a:noFill/>
        </p:spPr>
        <p:txBody>
          <a:bodyPr wrap="none" lIns="91440" tIns="45720" rIns="91440" bIns="45720">
            <a:spAutoFit/>
          </a:bodyPr>
          <a:lstStyle/>
          <a:p>
            <a:pPr algn="ctr"/>
            <a:r>
              <a:rPr lang="nl-N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V</a:t>
            </a:r>
            <a:r>
              <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erzorgingsstaat</a:t>
            </a:r>
          </a:p>
        </p:txBody>
      </p:sp>
      <p:sp>
        <p:nvSpPr>
          <p:cNvPr id="5" name="Rechthoek 4">
            <a:extLst>
              <a:ext uri="{FF2B5EF4-FFF2-40B4-BE49-F238E27FC236}">
                <a16:creationId xmlns:a16="http://schemas.microsoft.com/office/drawing/2014/main" id="{04B28858-CE2C-4BD2-BA14-679EE1614BE5}"/>
              </a:ext>
            </a:extLst>
          </p:cNvPr>
          <p:cNvSpPr/>
          <p:nvPr/>
        </p:nvSpPr>
        <p:spPr>
          <a:xfrm>
            <a:off x="3382998" y="2974646"/>
            <a:ext cx="5673348" cy="769441"/>
          </a:xfrm>
          <a:prstGeom prst="rect">
            <a:avLst/>
          </a:prstGeom>
          <a:noFill/>
        </p:spPr>
        <p:txBody>
          <a:bodyPr wrap="none" lIns="91440" tIns="45720" rIns="91440" bIns="45720">
            <a:spAutoFit/>
          </a:bodyPr>
          <a:lstStyle/>
          <a:p>
            <a:pPr algn="ctr"/>
            <a:r>
              <a:rPr lang="nl-NL"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participatiesamenleving</a:t>
            </a:r>
          </a:p>
        </p:txBody>
      </p:sp>
      <p:sp>
        <p:nvSpPr>
          <p:cNvPr id="6" name="Tekstvak 5">
            <a:extLst>
              <a:ext uri="{FF2B5EF4-FFF2-40B4-BE49-F238E27FC236}">
                <a16:creationId xmlns:a16="http://schemas.microsoft.com/office/drawing/2014/main" id="{DE90CA79-0161-41A2-A931-2ABE9EEA4FD2}"/>
              </a:ext>
            </a:extLst>
          </p:cNvPr>
          <p:cNvSpPr txBox="1"/>
          <p:nvPr/>
        </p:nvSpPr>
        <p:spPr>
          <a:xfrm>
            <a:off x="3450542" y="3972627"/>
            <a:ext cx="5955321" cy="2308324"/>
          </a:xfrm>
          <a:prstGeom prst="rect">
            <a:avLst/>
          </a:prstGeom>
          <a:noFill/>
        </p:spPr>
        <p:txBody>
          <a:bodyPr wrap="square" rtlCol="0">
            <a:spAutoFit/>
          </a:bodyPr>
          <a:lstStyle/>
          <a:p>
            <a:r>
              <a:rPr lang="nl-NL" b="1" dirty="0"/>
              <a:t>Burgers worden gestimuleerd meer verantwoordelijkheid te nemen voor zichzelf en voor elkaar: </a:t>
            </a:r>
          </a:p>
          <a:p>
            <a:pPr marL="285750" indent="-285750">
              <a:buFontTx/>
              <a:buChar char="-"/>
            </a:pPr>
            <a:r>
              <a:rPr lang="nl-NL" dirty="0"/>
              <a:t>Zelf verantwoordelijk nemen </a:t>
            </a:r>
          </a:p>
          <a:p>
            <a:pPr marL="285750" indent="-285750">
              <a:buFontTx/>
              <a:buChar char="-"/>
            </a:pPr>
            <a:r>
              <a:rPr lang="nl-NL" dirty="0"/>
              <a:t>Samen leven </a:t>
            </a:r>
          </a:p>
          <a:p>
            <a:pPr marL="285750" indent="-285750">
              <a:buFontTx/>
              <a:buChar char="-"/>
            </a:pPr>
            <a:r>
              <a:rPr lang="nl-NL" dirty="0"/>
              <a:t>Meedoen &gt; participatie </a:t>
            </a:r>
          </a:p>
          <a:p>
            <a:pPr marL="285750" indent="-285750">
              <a:buFontTx/>
              <a:buChar char="-"/>
            </a:pPr>
            <a:r>
              <a:rPr lang="nl-NL" dirty="0" err="1"/>
              <a:t>Civil</a:t>
            </a:r>
            <a:r>
              <a:rPr lang="nl-NL" dirty="0"/>
              <a:t> society </a:t>
            </a:r>
          </a:p>
          <a:p>
            <a:pPr marL="285750" indent="-285750">
              <a:buFontTx/>
              <a:buChar char="-"/>
            </a:pPr>
            <a:r>
              <a:rPr lang="nl-NL" dirty="0"/>
              <a:t>Wet op de Maatschappelijke ondersteuning, de WMO</a:t>
            </a:r>
          </a:p>
          <a:p>
            <a:pPr marL="285750" indent="-285750">
              <a:buFontTx/>
              <a:buChar char="-"/>
            </a:pPr>
            <a:r>
              <a:rPr lang="nl-NL" dirty="0"/>
              <a:t>Bezuiniging als aanleiding? </a:t>
            </a:r>
          </a:p>
        </p:txBody>
      </p:sp>
      <p:cxnSp>
        <p:nvCxnSpPr>
          <p:cNvPr id="11" name="Verbindingslijn: gebogen 10">
            <a:extLst>
              <a:ext uri="{FF2B5EF4-FFF2-40B4-BE49-F238E27FC236}">
                <a16:creationId xmlns:a16="http://schemas.microsoft.com/office/drawing/2014/main" id="{FFA05B21-1F50-4851-98FE-FB134F56D8C3}"/>
              </a:ext>
            </a:extLst>
          </p:cNvPr>
          <p:cNvCxnSpPr>
            <a:cxnSpLocks/>
          </p:cNvCxnSpPr>
          <p:nvPr/>
        </p:nvCxnSpPr>
        <p:spPr>
          <a:xfrm>
            <a:off x="1172465" y="2260713"/>
            <a:ext cx="1997476" cy="1327016"/>
          </a:xfrm>
          <a:prstGeom prst="bentConnector3">
            <a:avLst>
              <a:gd name="adj1" fmla="val 28667"/>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hoek 11">
            <a:extLst>
              <a:ext uri="{FF2B5EF4-FFF2-40B4-BE49-F238E27FC236}">
                <a16:creationId xmlns:a16="http://schemas.microsoft.com/office/drawing/2014/main" id="{6DD3BDE3-B3AC-423C-B378-44D4A92EA02B}"/>
              </a:ext>
            </a:extLst>
          </p:cNvPr>
          <p:cNvSpPr/>
          <p:nvPr/>
        </p:nvSpPr>
        <p:spPr>
          <a:xfrm>
            <a:off x="5693459" y="199746"/>
            <a:ext cx="6096000" cy="1107996"/>
          </a:xfrm>
          <a:prstGeom prst="rect">
            <a:avLst/>
          </a:prstGeom>
          <a:ln>
            <a:solidFill>
              <a:schemeClr val="accent3"/>
            </a:solidFill>
          </a:ln>
        </p:spPr>
        <p:txBody>
          <a:bodyPr>
            <a:spAutoFit/>
          </a:bodyPr>
          <a:lstStyle/>
          <a:p>
            <a:r>
              <a:rPr lang="nl-NL" sz="1600" i="1" dirty="0"/>
              <a:t>Een verzorgingsstaat is een sociaal systeem waarin de staat primaire verantwoordelijkheid draagt voor het welzijn van zijn burgers, zoals in kwesties van gezondheidszorg, onderwijs, werkgelegenheid en sociale zekerheid</a:t>
            </a:r>
            <a:r>
              <a:rPr lang="nl-NL" dirty="0"/>
              <a:t>.</a:t>
            </a:r>
          </a:p>
        </p:txBody>
      </p:sp>
      <p:cxnSp>
        <p:nvCxnSpPr>
          <p:cNvPr id="19" name="Rechte verbindingslijn met pijl 18">
            <a:extLst>
              <a:ext uri="{FF2B5EF4-FFF2-40B4-BE49-F238E27FC236}">
                <a16:creationId xmlns:a16="http://schemas.microsoft.com/office/drawing/2014/main" id="{7D45FD81-1903-4A17-A47F-3F34C1A8B67D}"/>
              </a:ext>
            </a:extLst>
          </p:cNvPr>
          <p:cNvCxnSpPr/>
          <p:nvPr/>
        </p:nvCxnSpPr>
        <p:spPr>
          <a:xfrm>
            <a:off x="4234649" y="577049"/>
            <a:ext cx="13937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26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3" ma:contentTypeDescription="Een nieuw document maken." ma:contentTypeScope="" ma:versionID="bd0271150be9f8e9bec974e355b2f8a7">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59377b08247893b8b844217c25199b5d"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05B8F0-8D0D-4EA3-B7DF-D602377CA8E0}">
  <ds:schemaRefs>
    <ds:schemaRef ds:uri="http://schemas.microsoft.com/sharepoint/v3/contenttype/forms"/>
  </ds:schemaRefs>
</ds:datastoreItem>
</file>

<file path=customXml/itemProps2.xml><?xml version="1.0" encoding="utf-8"?>
<ds:datastoreItem xmlns:ds="http://schemas.openxmlformats.org/officeDocument/2006/customXml" ds:itemID="{880D6C5B-9802-467C-97FD-57F2A6AD784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D4226F5-500B-4479-9E84-CAD227A504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63</TotalTime>
  <Words>1580</Words>
  <Application>Microsoft Office PowerPoint</Application>
  <PresentationFormat>Breedbeeld</PresentationFormat>
  <Paragraphs>305</Paragraphs>
  <Slides>32</Slides>
  <Notes>2</Notes>
  <HiddenSlides>0</HiddenSlides>
  <MMClips>0</MMClips>
  <ScaleCrop>false</ScaleCrop>
  <HeadingPairs>
    <vt:vector size="6" baseType="variant">
      <vt:variant>
        <vt:lpstr>Gebruikte lettertypen</vt:lpstr>
      </vt:variant>
      <vt:variant>
        <vt:i4>9</vt:i4>
      </vt:variant>
      <vt:variant>
        <vt:lpstr>Thema</vt:lpstr>
      </vt:variant>
      <vt:variant>
        <vt:i4>4</vt:i4>
      </vt:variant>
      <vt:variant>
        <vt:lpstr>Diatitels</vt:lpstr>
      </vt:variant>
      <vt:variant>
        <vt:i4>32</vt:i4>
      </vt:variant>
    </vt:vector>
  </HeadingPairs>
  <TitlesOfParts>
    <vt:vector size="45" baseType="lpstr">
      <vt:lpstr>Arial</vt:lpstr>
      <vt:lpstr>Arial Black</vt:lpstr>
      <vt:lpstr>Calibri</vt:lpstr>
      <vt:lpstr>Calibri Light</vt:lpstr>
      <vt:lpstr>Courier New</vt:lpstr>
      <vt:lpstr>OpenSans</vt:lpstr>
      <vt:lpstr>OpenSansSemiBold</vt:lpstr>
      <vt:lpstr>RijksoverheidSansText</vt:lpstr>
      <vt:lpstr>Wingdings</vt:lpstr>
      <vt:lpstr>Kantoorthema</vt:lpstr>
      <vt:lpstr>Office Theme</vt:lpstr>
      <vt:lpstr>Yuverta</vt:lpstr>
      <vt:lpstr>Kantoorthema</vt:lpstr>
      <vt:lpstr>Stad en wijk</vt:lpstr>
      <vt:lpstr>PowerPoint-presentatie</vt:lpstr>
      <vt:lpstr>mensen van Vrije tijd!</vt:lpstr>
      <vt:lpstr>PowerPoint-presentatie</vt:lpstr>
      <vt:lpstr>Armoede </vt:lpstr>
      <vt:lpstr>Sociale domein</vt:lpstr>
      <vt:lpstr>PowerPoint-presentatie</vt:lpstr>
      <vt:lpstr>PowerPoint-presentatie</vt:lpstr>
      <vt:lpstr>PowerPoint-presentatie</vt:lpstr>
      <vt:lpstr>Sociaal domein, wat is dat?</vt:lpstr>
      <vt:lpstr>PowerPoint-presentatie</vt:lpstr>
      <vt:lpstr>PowerPoint-presentatie</vt:lpstr>
      <vt:lpstr>Even opzoeken:</vt:lpstr>
      <vt:lpstr>WMO</vt:lpstr>
      <vt:lpstr>Wijkteams</vt:lpstr>
      <vt:lpstr>PowerPoint-presentatie</vt:lpstr>
      <vt:lpstr>Verbinden van alle termen, uitleg en ontwikkelingen. </vt:lpstr>
      <vt:lpstr>PowerPoint-presentatie</vt:lpstr>
      <vt:lpstr>PowerPoint-presentatie</vt:lpstr>
      <vt:lpstr>PowerPoint-presentatie</vt:lpstr>
      <vt:lpstr>PowerPoint-presentatie</vt:lpstr>
      <vt:lpstr>PowerPoint-presentatie</vt:lpstr>
      <vt:lpstr>Excursie</vt:lpstr>
      <vt:lpstr>Programma voor  donderdag 21 oktober</vt:lpstr>
      <vt:lpstr>Practicum</vt:lpstr>
      <vt:lpstr>Adviesmarkt</vt:lpstr>
      <vt:lpstr>Koppeling specialisaties en het advies voor de verschillende casussen. </vt:lpstr>
      <vt:lpstr> </vt:lpstr>
      <vt:lpstr>Advies markt </vt:lpstr>
      <vt:lpstr>Indeling </vt:lpstr>
      <vt:lpstr>PowerPoint-presentatie</vt:lpstr>
      <vt:lpstr>Succes!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dc:title>
  <dc:creator>Pascalle Cup</dc:creator>
  <cp:lastModifiedBy>Pascalle Cup</cp:lastModifiedBy>
  <cp:revision>1</cp:revision>
  <dcterms:created xsi:type="dcterms:W3CDTF">2021-10-06T19:56:49Z</dcterms:created>
  <dcterms:modified xsi:type="dcterms:W3CDTF">2021-10-07T09:27:28Z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